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9"/>
  </p:notesMasterIdLst>
  <p:sldIdLst>
    <p:sldId id="257" r:id="rId2"/>
    <p:sldId id="259" r:id="rId3"/>
    <p:sldId id="269" r:id="rId4"/>
    <p:sldId id="270" r:id="rId5"/>
    <p:sldId id="267" r:id="rId6"/>
    <p:sldId id="262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77DD3"/>
    <a:srgbClr val="8D5B7F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598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7.4684678219129427E-2"/>
          <c:y val="0.14274382448183554"/>
          <c:w val="0.32435159581551753"/>
          <c:h val="0.5424152737499105"/>
        </c:manualLayout>
      </c:layout>
      <c:pieChart>
        <c:varyColors val="1"/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5513841464914068"/>
          <c:y val="0"/>
          <c:w val="0.54486158535085927"/>
          <c:h val="1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7621316412237435E-2"/>
          <c:y val="0.11966774439828018"/>
          <c:w val="0.55545524440253935"/>
          <c:h val="0.817939346608548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руб; %</c:v>
                </c:pt>
              </c:strCache>
            </c:strRef>
          </c:tx>
          <c:explosion val="25"/>
          <c:dPt>
            <c:idx val="7"/>
            <c:spPr>
              <a:noFill/>
            </c:spPr>
          </c:dPt>
          <c:dLbls>
            <c:dLbl>
              <c:idx val="0"/>
              <c:layout>
                <c:manualLayout>
                  <c:x val="-0.12057886619835741"/>
                  <c:y val="4.804771175610225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7.574826209896815E-2"/>
                  <c:y val="-5.5254868519517587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9.429885689871545E-2"/>
                  <c:y val="-0.156155063207332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1.7004711899768363E-2"/>
                  <c:y val="6.7266796458543152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2.9371775099599897E-2"/>
                  <c:y val="-7.2071567634153372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2.6280009299642013E-2"/>
                  <c:y val="4.5645326168297126E-2"/>
                </c:manualLayout>
              </c:layout>
              <c:dLblPos val="outEnd"/>
              <c:showVal val="1"/>
            </c:dLbl>
            <c:numFmt formatCode="General" sourceLinked="0"/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Единый сельскохозяйственный налог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Государственная пошлина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компенсации затрат государства</c:v>
                </c:pt>
                <c:pt idx="7">
                  <c:v>Штрафы, санкции, возмещение ущерба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1061.2</c:v>
                </c:pt>
                <c:pt idx="1">
                  <c:v>0</c:v>
                </c:pt>
                <c:pt idx="2">
                  <c:v>171.8</c:v>
                </c:pt>
                <c:pt idx="3">
                  <c:v>2137.6</c:v>
                </c:pt>
                <c:pt idx="4">
                  <c:v>11.4</c:v>
                </c:pt>
                <c:pt idx="5">
                  <c:v>86.9</c:v>
                </c:pt>
                <c:pt idx="6">
                  <c:v>8</c:v>
                </c:pt>
                <c:pt idx="7">
                  <c:v>1.3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delete val="1"/>
      </c:legendEntry>
      <c:legendEntry>
        <c:idx val="1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95568684064138365"/>
          <c:y val="1.3886356190172103E-2"/>
          <c:w val="4.2752304521890119E-2"/>
          <c:h val="8.0414277207300502E-2"/>
        </c:manualLayout>
      </c:layout>
    </c:legend>
    <c:plotVisOnly val="1"/>
    <c:dispBlanksAs val="zero"/>
  </c:chart>
  <c:spPr>
    <a:noFill/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0.402087822802844"/>
          <c:y val="6.1403508771929766E-2"/>
          <c:w val="0.52345909510139133"/>
          <c:h val="0.7901977137726204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explosion val="32"/>
          <c:dLbls>
            <c:dLbl>
              <c:idx val="0"/>
              <c:layout>
                <c:manualLayout>
                  <c:x val="-0.12929214637431224"/>
                  <c:y val="-1.315789473684211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7 631,7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67,2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5.3750667593815159E-2"/>
                  <c:y val="8.771929824561403E-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144,6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1,3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Percent val="1"/>
            </c:dLbl>
            <c:dLbl>
              <c:idx val="2"/>
              <c:layout>
                <c:manualLayout>
                  <c:x val="-6.9730595797381778E-2"/>
                  <c:y val="3.2894736842105345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20,8;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,2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1"/>
              <c:showVal val="1"/>
              <c:showPercent val="1"/>
            </c:dLbl>
            <c:dLbl>
              <c:idx val="3"/>
              <c:layout>
                <c:manualLayout>
                  <c:x val="-6.6825268693284548E-2"/>
                  <c:y val="8.7717571487774555E-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279,6; 2,5%</a:t>
                    </a:r>
                    <a:endParaRPr lang="en-US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1"/>
              <c:showVal val="1"/>
              <c:showPercent val="1"/>
            </c:dLbl>
            <c:dLbl>
              <c:idx val="4"/>
              <c:layout>
                <c:manualLayout>
                  <c:x val="0.12783942562853337"/>
                  <c:y val="-3.0701754385964952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350,3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11,9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1"/>
              <c:showVal val="1"/>
              <c:showPercent val="1"/>
            </c:dLbl>
            <c:dLbl>
              <c:idx val="5"/>
              <c:layout>
                <c:manualLayout>
                  <c:x val="-6.3919827201726981E-2"/>
                  <c:y val="-0.12499999999999999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818,8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16,0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1"/>
              <c:showVal val="1"/>
              <c:showPercent val="1"/>
            </c:dLbl>
            <c:dLbl>
              <c:idx val="6"/>
              <c:layout>
                <c:manualLayout>
                  <c:x val="1.4527207457787881E-3"/>
                  <c:y val="-9.2105263157895037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97,6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0,8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1"/>
              <c:showVal val="1"/>
              <c:showPercent val="1"/>
            </c:dLbl>
            <c:dLbl>
              <c:idx val="7"/>
              <c:layout>
                <c:manualLayout>
                  <c:x val="3.9223460136027281E-2"/>
                  <c:y val="-2.8576115485564362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4,5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0,1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1"/>
              <c:showVal val="1"/>
              <c:showPercent val="1"/>
            </c:dLbl>
            <c:dLbl>
              <c:idx val="8"/>
              <c:layout>
                <c:manualLayout>
                  <c:x val="0.19321185918857872"/>
                  <c:y val="-6.3596491228070276E-2"/>
                </c:manualLayout>
              </c:layout>
              <c:showLegendKey val="1"/>
              <c:showVal val="1"/>
              <c:showPercent val="1"/>
            </c:dLbl>
            <c:dLbl>
              <c:idx val="9"/>
              <c:tx>
                <c:rich>
                  <a:bodyPr/>
                  <a:lstStyle/>
                  <a:p>
                    <a:r>
                      <a:rPr lang="ru-RU" smtClean="0"/>
                      <a:t>18,2</a:t>
                    </a:r>
                    <a:r>
                      <a:rPr lang="en-US" smtClean="0"/>
                      <a:t>; </a:t>
                    </a:r>
                    <a:r>
                      <a:rPr lang="ru-RU" smtClean="0"/>
                      <a:t>0,2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Образование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#,##0.00">
                  <c:v>7631.7</c:v>
                </c:pt>
                <c:pt idx="1">
                  <c:v>144.6</c:v>
                </c:pt>
                <c:pt idx="2">
                  <c:v>20.8</c:v>
                </c:pt>
                <c:pt idx="3">
                  <c:v>279.60000000000002</c:v>
                </c:pt>
                <c:pt idx="4" formatCode="#,##0.00">
                  <c:v>1350.3</c:v>
                </c:pt>
                <c:pt idx="5" formatCode="#,##0.00">
                  <c:v>1818.8</c:v>
                </c:pt>
                <c:pt idx="6">
                  <c:v>97.6</c:v>
                </c:pt>
                <c:pt idx="7">
                  <c:v>4.5</c:v>
                </c:pt>
                <c:pt idx="8">
                  <c:v>0</c:v>
                </c:pt>
              </c:numCache>
            </c:numRef>
          </c:val>
        </c:ser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4.2128901627584855E-2"/>
          <c:y val="0.17982456140350878"/>
          <c:w val="0.32207184973788794"/>
          <c:h val="0.54510947644702445"/>
        </c:manualLayout>
      </c:layout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7FBBFB-332B-4613-935B-BA6B3836DD81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FCE451-27D8-4AB4-857F-B68F92DE8B79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с доходов                                   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1 061,2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7606C87E-A534-4923-AE73-50ECFEB72CF6}" type="parTrans" cxnId="{318EE1CE-A443-4084-9610-4FD27BA5E410}">
      <dgm:prSet/>
      <dgm:spPr/>
      <dgm:t>
        <a:bodyPr/>
        <a:lstStyle/>
        <a:p>
          <a:endParaRPr lang="ru-RU"/>
        </a:p>
      </dgm:t>
    </dgm:pt>
    <dgm:pt modelId="{341126E6-4383-4DC7-9C85-EA8E89AD5BBB}" type="sibTrans" cxnId="{318EE1CE-A443-4084-9610-4FD27BA5E410}">
      <dgm:prSet/>
      <dgm:spPr/>
      <dgm:t>
        <a:bodyPr/>
        <a:lstStyle/>
        <a:p>
          <a:endParaRPr lang="ru-RU"/>
        </a:p>
      </dgm:t>
    </dgm:pt>
    <dgm:pt modelId="{3F0393DA-3770-442D-A6A1-1DE165F8C699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Единый сельскохозяйственный налог                                                0,0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7795156D-2DB0-437B-A714-784FF0029244}" type="parTrans" cxnId="{A95F08E2-9CB9-40F2-8171-1F5EDF8B58F6}">
      <dgm:prSet/>
      <dgm:spPr/>
      <dgm:t>
        <a:bodyPr/>
        <a:lstStyle/>
        <a:p>
          <a:endParaRPr lang="ru-RU"/>
        </a:p>
      </dgm:t>
    </dgm:pt>
    <dgm:pt modelId="{1A3CC6B1-F926-44DF-8D74-3F0603198B89}" type="sibTrans" cxnId="{A95F08E2-9CB9-40F2-8171-1F5EDF8B58F6}">
      <dgm:prSet/>
      <dgm:spPr/>
      <dgm:t>
        <a:bodyPr/>
        <a:lstStyle/>
        <a:p>
          <a:endParaRPr lang="ru-RU"/>
        </a:p>
      </dgm:t>
    </dgm:pt>
    <dgm:pt modelId="{8FF35739-294E-4EC1-A3E0-2F8FCCE1394D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Налог на имущество физических лиц                                                    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171,8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30E32FF-181B-4E2C-AF00-B42624422C5B}" type="parTrans" cxnId="{3166C339-41CD-4FB4-8181-5A9F284C2234}">
      <dgm:prSet/>
      <dgm:spPr/>
      <dgm:t>
        <a:bodyPr/>
        <a:lstStyle/>
        <a:p>
          <a:endParaRPr lang="ru-RU"/>
        </a:p>
      </dgm:t>
    </dgm:pt>
    <dgm:pt modelId="{BFB458FA-54F5-45AB-BA69-C7E5FC0E9F83}" type="sibTrans" cxnId="{3166C339-41CD-4FB4-8181-5A9F284C2234}">
      <dgm:prSet/>
      <dgm:spPr/>
      <dgm:t>
        <a:bodyPr/>
        <a:lstStyle/>
        <a:p>
          <a:endParaRPr lang="ru-RU"/>
        </a:p>
      </dgm:t>
    </dgm:pt>
    <dgm:pt modelId="{118E33E8-95E7-4AA5-BBE9-DF3DB0B2CA8D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Земельный налог                             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2 137,6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73EE2B81-1DD1-4FD9-A493-79134F173278}" type="parTrans" cxnId="{A2E7D69C-732D-42BD-9664-36CF8F284DC2}">
      <dgm:prSet/>
      <dgm:spPr/>
      <dgm:t>
        <a:bodyPr/>
        <a:lstStyle/>
        <a:p>
          <a:endParaRPr lang="ru-RU"/>
        </a:p>
      </dgm:t>
    </dgm:pt>
    <dgm:pt modelId="{3568B349-9372-4DC0-99B5-B8DC104AFF27}" type="sibTrans" cxnId="{A2E7D69C-732D-42BD-9664-36CF8F284DC2}">
      <dgm:prSet/>
      <dgm:spPr/>
      <dgm:t>
        <a:bodyPr/>
        <a:lstStyle/>
        <a:p>
          <a:endParaRPr lang="ru-RU"/>
        </a:p>
      </dgm:t>
    </dgm:pt>
    <dgm:pt modelId="{4F51991D-7BD1-4ADE-B8EA-F02C41FCE7E5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Государственная пошлина                       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11,4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56CF6ECB-CF71-44CD-B479-F494E32AD8C4}" type="parTrans" cxnId="{F131AA8A-43CC-461D-B08D-ABDDFF049CAD}">
      <dgm:prSet/>
      <dgm:spPr/>
      <dgm:t>
        <a:bodyPr/>
        <a:lstStyle/>
        <a:p>
          <a:endParaRPr lang="ru-RU"/>
        </a:p>
      </dgm:t>
    </dgm:pt>
    <dgm:pt modelId="{184D82F6-7453-4AF6-A33D-2DADE9635F87}" type="sibTrans" cxnId="{F131AA8A-43CC-461D-B08D-ABDDFF049CAD}">
      <dgm:prSet/>
      <dgm:spPr/>
      <dgm:t>
        <a:bodyPr/>
        <a:lstStyle/>
        <a:p>
          <a:endParaRPr lang="ru-RU"/>
        </a:p>
      </dgm:t>
    </dgm:pt>
    <dgm:pt modelId="{C8F3F7D1-861B-4CBA-876F-26126C4C5853}">
      <dgm:prSet custT="1"/>
      <dgm:spPr/>
      <dgm:t>
        <a:bodyPr/>
        <a:lstStyle/>
        <a:p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Доходы от сдачи в аренду имущества, составляющего казну сельских </a:t>
          </a:r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86,9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13383BF1-6B52-4333-8925-47C9349BAC5D}" type="parTrans" cxnId="{A7C371A6-62F5-466A-BA0D-28FB0D96812F}">
      <dgm:prSet/>
      <dgm:spPr/>
      <dgm:t>
        <a:bodyPr/>
        <a:lstStyle/>
        <a:p>
          <a:endParaRPr lang="ru-RU"/>
        </a:p>
      </dgm:t>
    </dgm:pt>
    <dgm:pt modelId="{91B88BD8-9915-4AA9-91CC-2A84DC11CCDF}" type="sibTrans" cxnId="{A7C371A6-62F5-466A-BA0D-28FB0D96812F}">
      <dgm:prSet/>
      <dgm:spPr/>
      <dgm:t>
        <a:bodyPr/>
        <a:lstStyle/>
        <a:p>
          <a:endParaRPr lang="ru-RU"/>
        </a:p>
      </dgm:t>
    </dgm:pt>
    <dgm:pt modelId="{628B6698-E7E2-4A80-945A-347524A05AF3}">
      <dgm:prSet custT="1"/>
      <dgm:spPr/>
      <dgm:t>
        <a:bodyPr/>
        <a:lstStyle/>
        <a:p>
          <a:r>
            <a:rPr lang="ru-RU" sz="900" dirty="0" smtClean="0">
              <a:latin typeface="Times New Roman" pitchFamily="18" charset="0"/>
              <a:cs typeface="Times New Roman" pitchFamily="18" charset="0"/>
            </a:rPr>
            <a:t>Доходы, поступающие в порядке возмещения расходов, понесенных в связи с эксплуатацией имущества сельских поселений                                       </a:t>
          </a:r>
          <a:r>
            <a:rPr lang="ru-RU" sz="900" dirty="0" smtClean="0">
              <a:latin typeface="Times New Roman" pitchFamily="18" charset="0"/>
              <a:cs typeface="Times New Roman" pitchFamily="18" charset="0"/>
            </a:rPr>
            <a:t>8,0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8857B8C9-3604-4F44-9A77-2119BE5536BC}" type="parTrans" cxnId="{427A685E-FAD6-463A-8D0B-CE8B4EA40850}">
      <dgm:prSet/>
      <dgm:spPr/>
      <dgm:t>
        <a:bodyPr/>
        <a:lstStyle/>
        <a:p>
          <a:endParaRPr lang="ru-RU"/>
        </a:p>
      </dgm:t>
    </dgm:pt>
    <dgm:pt modelId="{BE5FB4E7-C118-483F-A73F-E5033EBFA391}" type="sibTrans" cxnId="{427A685E-FAD6-463A-8D0B-CE8B4EA40850}">
      <dgm:prSet/>
      <dgm:spPr/>
      <dgm:t>
        <a:bodyPr/>
        <a:lstStyle/>
        <a:p>
          <a:endParaRPr lang="ru-RU"/>
        </a:p>
      </dgm:t>
    </dgm:pt>
    <dgm:pt modelId="{246E67F9-F683-4ACC-BD16-6FD7174B8CC8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Денежные взыскания (штрафы)                                     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1,3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2F0550BE-EB03-4AC6-BA8F-4460F13CB6CB}" type="parTrans" cxnId="{04EDC6DC-FEBB-4B22-9621-83C9F00BC6E2}">
      <dgm:prSet/>
      <dgm:spPr/>
      <dgm:t>
        <a:bodyPr/>
        <a:lstStyle/>
        <a:p>
          <a:endParaRPr lang="ru-RU"/>
        </a:p>
      </dgm:t>
    </dgm:pt>
    <dgm:pt modelId="{55FF574A-5EA6-4289-A657-9475036FFFC8}" type="sibTrans" cxnId="{04EDC6DC-FEBB-4B22-9621-83C9F00BC6E2}">
      <dgm:prSet/>
      <dgm:spPr/>
      <dgm:t>
        <a:bodyPr/>
        <a:lstStyle/>
        <a:p>
          <a:endParaRPr lang="ru-RU"/>
        </a:p>
      </dgm:t>
    </dgm:pt>
    <dgm:pt modelId="{DEF0B04E-E102-4C45-A15F-FFF06563A9F0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Субвенции бюджетам бюджетной системы Российской Федерации                   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144,8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5BB541EE-0B13-4BA0-B440-8DD349449307}" type="parTrans" cxnId="{0B8CF6A2-7C00-43FD-A9C2-A74802FFF41E}">
      <dgm:prSet/>
      <dgm:spPr/>
      <dgm:t>
        <a:bodyPr/>
        <a:lstStyle/>
        <a:p>
          <a:endParaRPr lang="ru-RU"/>
        </a:p>
      </dgm:t>
    </dgm:pt>
    <dgm:pt modelId="{84009A69-642D-417E-AB0A-245E49974DFD}" type="sibTrans" cxnId="{0B8CF6A2-7C00-43FD-A9C2-A74802FFF41E}">
      <dgm:prSet/>
      <dgm:spPr/>
      <dgm:t>
        <a:bodyPr/>
        <a:lstStyle/>
        <a:p>
          <a:endParaRPr lang="ru-RU"/>
        </a:p>
      </dgm:t>
    </dgm:pt>
    <dgm:pt modelId="{A2D3EE73-88DC-4DBE-BD23-53A0F6C8E3B0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Дотации бюджетам сельских поселений на выравнивание бюджетной обеспеченности                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7 324,5</a:t>
          </a:r>
          <a:endParaRPr lang="ru-RU" sz="1200" dirty="0" smtClean="0">
            <a:latin typeface="Times New Roman" pitchFamily="18" charset="0"/>
            <a:cs typeface="Times New Roman" pitchFamily="18" charset="0"/>
          </a:endParaRPr>
        </a:p>
      </dgm:t>
    </dgm:pt>
    <dgm:pt modelId="{AEA0602F-0B9F-436C-A2E2-EEC75C796444}" type="parTrans" cxnId="{81DCC766-EA93-4CF2-8DAD-99CA356B7219}">
      <dgm:prSet/>
      <dgm:spPr/>
      <dgm:t>
        <a:bodyPr/>
        <a:lstStyle/>
        <a:p>
          <a:endParaRPr lang="ru-RU"/>
        </a:p>
      </dgm:t>
    </dgm:pt>
    <dgm:pt modelId="{57FBCB16-A60A-44DB-9E52-86BD21B0919D}" type="sibTrans" cxnId="{81DCC766-EA93-4CF2-8DAD-99CA356B7219}">
      <dgm:prSet/>
      <dgm:spPr/>
      <dgm:t>
        <a:bodyPr/>
        <a:lstStyle/>
        <a:p>
          <a:endParaRPr lang="ru-RU"/>
        </a:p>
      </dgm:t>
    </dgm:pt>
    <dgm:pt modelId="{41412C58-1D77-410D-880C-E4D337E3129E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Иные 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межбюджетные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трансферты                             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279,6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C6BBCD98-DE06-4E43-BDE1-7834111AD23E}" type="parTrans" cxnId="{A89011D4-5B82-4431-A0BC-0DE35C5E439F}">
      <dgm:prSet/>
      <dgm:spPr/>
      <dgm:t>
        <a:bodyPr/>
        <a:lstStyle/>
        <a:p>
          <a:endParaRPr lang="ru-RU"/>
        </a:p>
      </dgm:t>
    </dgm:pt>
    <dgm:pt modelId="{29EE9DFD-B866-4489-96B5-366CE9EE8A35}" type="sibTrans" cxnId="{A89011D4-5B82-4431-A0BC-0DE35C5E439F}">
      <dgm:prSet/>
      <dgm:spPr/>
      <dgm:t>
        <a:bodyPr/>
        <a:lstStyle/>
        <a:p>
          <a:endParaRPr lang="ru-RU"/>
        </a:p>
      </dgm:t>
    </dgm:pt>
    <dgm:pt modelId="{245791EC-1326-4496-A377-D5B9EC7B546E}" type="pres">
      <dgm:prSet presAssocID="{577FBBFB-332B-4613-935B-BA6B3836DD8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35FA2D-A2F4-4872-804A-6CFFC777A708}" type="pres">
      <dgm:prSet presAssocID="{A2FCE451-27D8-4AB4-857F-B68F92DE8B79}" presName="node" presStyleLbl="node1" presStyleIdx="0" presStyleCnt="11" custScaleX="180273" custScaleY="139874" custRadScaleRad="98984" custRadScaleInc="-19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C7FB8B-C950-4FEB-8377-07F8F7025AA7}" type="pres">
      <dgm:prSet presAssocID="{A2FCE451-27D8-4AB4-857F-B68F92DE8B79}" presName="spNode" presStyleCnt="0"/>
      <dgm:spPr/>
    </dgm:pt>
    <dgm:pt modelId="{33A9F9E9-3F62-4DF8-BC16-B761A6C505CC}" type="pres">
      <dgm:prSet presAssocID="{341126E6-4383-4DC7-9C85-EA8E89AD5BBB}" presName="sibTrans" presStyleLbl="sibTrans1D1" presStyleIdx="0" presStyleCnt="11"/>
      <dgm:spPr/>
      <dgm:t>
        <a:bodyPr/>
        <a:lstStyle/>
        <a:p>
          <a:endParaRPr lang="ru-RU"/>
        </a:p>
      </dgm:t>
    </dgm:pt>
    <dgm:pt modelId="{05B98465-9C09-48EC-B849-3FF03AD6A9FF}" type="pres">
      <dgm:prSet presAssocID="{3F0393DA-3770-442D-A6A1-1DE165F8C699}" presName="node" presStyleLbl="node1" presStyleIdx="1" presStyleCnt="11" custScaleX="186582" custScaleY="1600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9A4E3-0311-4FE5-9341-8AC5A0625F41}" type="pres">
      <dgm:prSet presAssocID="{3F0393DA-3770-442D-A6A1-1DE165F8C699}" presName="spNode" presStyleCnt="0"/>
      <dgm:spPr/>
    </dgm:pt>
    <dgm:pt modelId="{EDF7FD66-E95B-43F5-A9FA-CFDB4D9FFDFC}" type="pres">
      <dgm:prSet presAssocID="{1A3CC6B1-F926-44DF-8D74-3F0603198B89}" presName="sibTrans" presStyleLbl="sibTrans1D1" presStyleIdx="1" presStyleCnt="11"/>
      <dgm:spPr/>
      <dgm:t>
        <a:bodyPr/>
        <a:lstStyle/>
        <a:p>
          <a:endParaRPr lang="ru-RU"/>
        </a:p>
      </dgm:t>
    </dgm:pt>
    <dgm:pt modelId="{1EB74144-2DD9-4B97-892F-176EF0A65330}" type="pres">
      <dgm:prSet presAssocID="{8FF35739-294E-4EC1-A3E0-2F8FCCE1394D}" presName="node" presStyleLbl="node1" presStyleIdx="2" presStyleCnt="11" custScaleX="192497" custScaleY="154986" custRadScaleRad="97145" custRadScaleInc="-38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EE4C2E-9AD0-4DAA-BBB9-0C4B1090768A}" type="pres">
      <dgm:prSet presAssocID="{8FF35739-294E-4EC1-A3E0-2F8FCCE1394D}" presName="spNode" presStyleCnt="0"/>
      <dgm:spPr/>
    </dgm:pt>
    <dgm:pt modelId="{0B841F4C-75F5-4092-8D77-FAA79D47448E}" type="pres">
      <dgm:prSet presAssocID="{BFB458FA-54F5-45AB-BA69-C7E5FC0E9F83}" presName="sibTrans" presStyleLbl="sibTrans1D1" presStyleIdx="2" presStyleCnt="11"/>
      <dgm:spPr/>
      <dgm:t>
        <a:bodyPr/>
        <a:lstStyle/>
        <a:p>
          <a:endParaRPr lang="ru-RU"/>
        </a:p>
      </dgm:t>
    </dgm:pt>
    <dgm:pt modelId="{43CB5071-5F80-41E9-B5ED-9672DADC21C4}" type="pres">
      <dgm:prSet presAssocID="{118E33E8-95E7-4AA5-BBE9-DF3DB0B2CA8D}" presName="node" presStyleLbl="node1" presStyleIdx="3" presStyleCnt="11" custScaleX="167817" custScaleY="1430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0E19CA-969D-4B38-BF36-999816CD0AC8}" type="pres">
      <dgm:prSet presAssocID="{118E33E8-95E7-4AA5-BBE9-DF3DB0B2CA8D}" presName="spNode" presStyleCnt="0"/>
      <dgm:spPr/>
    </dgm:pt>
    <dgm:pt modelId="{467ADCD0-61F9-4835-9AC1-4D265CD230CD}" type="pres">
      <dgm:prSet presAssocID="{3568B349-9372-4DC0-99B5-B8DC104AFF27}" presName="sibTrans" presStyleLbl="sibTrans1D1" presStyleIdx="3" presStyleCnt="11"/>
      <dgm:spPr/>
      <dgm:t>
        <a:bodyPr/>
        <a:lstStyle/>
        <a:p>
          <a:endParaRPr lang="ru-RU"/>
        </a:p>
      </dgm:t>
    </dgm:pt>
    <dgm:pt modelId="{C14E369A-D30D-4C03-841A-D151747FB17A}" type="pres">
      <dgm:prSet presAssocID="{4F51991D-7BD1-4ADE-B8EA-F02C41FCE7E5}" presName="node" presStyleLbl="node1" presStyleIdx="4" presStyleCnt="11" custScaleX="188551" custScaleY="1414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8CBE7-993D-4EE3-9114-DAE2AF1367AC}" type="pres">
      <dgm:prSet presAssocID="{4F51991D-7BD1-4ADE-B8EA-F02C41FCE7E5}" presName="spNode" presStyleCnt="0"/>
      <dgm:spPr/>
    </dgm:pt>
    <dgm:pt modelId="{6F838811-66B8-4132-A7CB-FF80C1304B74}" type="pres">
      <dgm:prSet presAssocID="{184D82F6-7453-4AF6-A33D-2DADE9635F87}" presName="sibTrans" presStyleLbl="sibTrans1D1" presStyleIdx="4" presStyleCnt="11"/>
      <dgm:spPr/>
      <dgm:t>
        <a:bodyPr/>
        <a:lstStyle/>
        <a:p>
          <a:endParaRPr lang="ru-RU"/>
        </a:p>
      </dgm:t>
    </dgm:pt>
    <dgm:pt modelId="{29926C2E-BD2E-4C06-9134-843963267D1A}" type="pres">
      <dgm:prSet presAssocID="{C8F3F7D1-861B-4CBA-876F-26126C4C5853}" presName="node" presStyleLbl="node1" presStyleIdx="5" presStyleCnt="11" custScaleX="170687" custScaleY="1931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ED5933-5B44-46A4-A512-D243515339AC}" type="pres">
      <dgm:prSet presAssocID="{C8F3F7D1-861B-4CBA-876F-26126C4C5853}" presName="spNode" presStyleCnt="0"/>
      <dgm:spPr/>
    </dgm:pt>
    <dgm:pt modelId="{7B28BDBE-4706-48E3-8E0F-8223C251C4A2}" type="pres">
      <dgm:prSet presAssocID="{91B88BD8-9915-4AA9-91CC-2A84DC11CCDF}" presName="sibTrans" presStyleLbl="sibTrans1D1" presStyleIdx="5" presStyleCnt="11"/>
      <dgm:spPr/>
      <dgm:t>
        <a:bodyPr/>
        <a:lstStyle/>
        <a:p>
          <a:endParaRPr lang="ru-RU"/>
        </a:p>
      </dgm:t>
    </dgm:pt>
    <dgm:pt modelId="{6B8291E3-9DDE-448C-B8A1-223A709330EC}" type="pres">
      <dgm:prSet presAssocID="{628B6698-E7E2-4A80-945A-347524A05AF3}" presName="node" presStyleLbl="node1" presStyleIdx="6" presStyleCnt="11" custScaleX="164746" custScaleY="178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724B1E-12C5-42E3-B867-46C6A0F98749}" type="pres">
      <dgm:prSet presAssocID="{628B6698-E7E2-4A80-945A-347524A05AF3}" presName="spNode" presStyleCnt="0"/>
      <dgm:spPr/>
    </dgm:pt>
    <dgm:pt modelId="{417E737D-9037-48DB-A37E-06AD7106DDB2}" type="pres">
      <dgm:prSet presAssocID="{BE5FB4E7-C118-483F-A73F-E5033EBFA391}" presName="sibTrans" presStyleLbl="sibTrans1D1" presStyleIdx="6" presStyleCnt="11"/>
      <dgm:spPr/>
      <dgm:t>
        <a:bodyPr/>
        <a:lstStyle/>
        <a:p>
          <a:endParaRPr lang="ru-RU"/>
        </a:p>
      </dgm:t>
    </dgm:pt>
    <dgm:pt modelId="{EC9442C0-0208-4434-9D4B-766CEC47715E}" type="pres">
      <dgm:prSet presAssocID="{246E67F9-F683-4ACC-BD16-6FD7174B8CC8}" presName="node" presStyleLbl="node1" presStyleIdx="7" presStyleCnt="11" custScaleX="172757" custScaleY="1468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2C8F66-405D-4D68-AA13-27C0E891A912}" type="pres">
      <dgm:prSet presAssocID="{246E67F9-F683-4ACC-BD16-6FD7174B8CC8}" presName="spNode" presStyleCnt="0"/>
      <dgm:spPr/>
    </dgm:pt>
    <dgm:pt modelId="{73195563-4A95-413B-B20C-D3990E29E277}" type="pres">
      <dgm:prSet presAssocID="{55FF574A-5EA6-4289-A657-9475036FFFC8}" presName="sibTrans" presStyleLbl="sibTrans1D1" presStyleIdx="7" presStyleCnt="11"/>
      <dgm:spPr/>
      <dgm:t>
        <a:bodyPr/>
        <a:lstStyle/>
        <a:p>
          <a:endParaRPr lang="ru-RU"/>
        </a:p>
      </dgm:t>
    </dgm:pt>
    <dgm:pt modelId="{5D554E49-9C3D-4A60-A398-0D442D4E24A5}" type="pres">
      <dgm:prSet presAssocID="{A2D3EE73-88DC-4DBE-BD23-53A0F6C8E3B0}" presName="node" presStyleLbl="node1" presStyleIdx="8" presStyleCnt="11" custScaleX="208849" custScaleY="173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3311AB-6E83-4DA5-B6F2-8EBD943A7E30}" type="pres">
      <dgm:prSet presAssocID="{A2D3EE73-88DC-4DBE-BD23-53A0F6C8E3B0}" presName="spNode" presStyleCnt="0"/>
      <dgm:spPr/>
    </dgm:pt>
    <dgm:pt modelId="{C1D4DAAE-C1BA-4741-8469-D9B96C47D6C2}" type="pres">
      <dgm:prSet presAssocID="{57FBCB16-A60A-44DB-9E52-86BD21B0919D}" presName="sibTrans" presStyleLbl="sibTrans1D1" presStyleIdx="8" presStyleCnt="11"/>
      <dgm:spPr/>
      <dgm:t>
        <a:bodyPr/>
        <a:lstStyle/>
        <a:p>
          <a:endParaRPr lang="ru-RU"/>
        </a:p>
      </dgm:t>
    </dgm:pt>
    <dgm:pt modelId="{06FA5015-804E-48C9-BA04-132D692FC682}" type="pres">
      <dgm:prSet presAssocID="{DEF0B04E-E102-4C45-A15F-FFF06563A9F0}" presName="node" presStyleLbl="node1" presStyleIdx="9" presStyleCnt="11" custScaleX="209310" custScaleY="139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4FCF7C-07CE-4E88-9DC5-1CFE3944EA70}" type="pres">
      <dgm:prSet presAssocID="{DEF0B04E-E102-4C45-A15F-FFF06563A9F0}" presName="spNode" presStyleCnt="0"/>
      <dgm:spPr/>
    </dgm:pt>
    <dgm:pt modelId="{8A36FC56-7B32-4CC6-B669-33876FCDA95B}" type="pres">
      <dgm:prSet presAssocID="{84009A69-642D-417E-AB0A-245E49974DFD}" presName="sibTrans" presStyleLbl="sibTrans1D1" presStyleIdx="9" presStyleCnt="11"/>
      <dgm:spPr/>
      <dgm:t>
        <a:bodyPr/>
        <a:lstStyle/>
        <a:p>
          <a:endParaRPr lang="ru-RU"/>
        </a:p>
      </dgm:t>
    </dgm:pt>
    <dgm:pt modelId="{12C15C56-1B8F-41EE-AD8E-9E921427793F}" type="pres">
      <dgm:prSet presAssocID="{41412C58-1D77-410D-880C-E4D337E3129E}" presName="node" presStyleLbl="node1" presStyleIdx="10" presStyleCnt="11" custScaleX="173963" custScaleY="1653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1F0DC2-6550-4B12-AF04-C48ED166C6BB}" type="pres">
      <dgm:prSet presAssocID="{41412C58-1D77-410D-880C-E4D337E3129E}" presName="spNode" presStyleCnt="0"/>
      <dgm:spPr/>
    </dgm:pt>
    <dgm:pt modelId="{9E12BFA6-263D-4B1E-8D99-29013881024C}" type="pres">
      <dgm:prSet presAssocID="{29EE9DFD-B866-4489-96B5-366CE9EE8A35}" presName="sibTrans" presStyleLbl="sibTrans1D1" presStyleIdx="10" presStyleCnt="11"/>
      <dgm:spPr/>
      <dgm:t>
        <a:bodyPr/>
        <a:lstStyle/>
        <a:p>
          <a:endParaRPr lang="ru-RU"/>
        </a:p>
      </dgm:t>
    </dgm:pt>
  </dgm:ptLst>
  <dgm:cxnLst>
    <dgm:cxn modelId="{427A685E-FAD6-463A-8D0B-CE8B4EA40850}" srcId="{577FBBFB-332B-4613-935B-BA6B3836DD81}" destId="{628B6698-E7E2-4A80-945A-347524A05AF3}" srcOrd="6" destOrd="0" parTransId="{8857B8C9-3604-4F44-9A77-2119BE5536BC}" sibTransId="{BE5FB4E7-C118-483F-A73F-E5033EBFA391}"/>
    <dgm:cxn modelId="{E64FED8C-4D7E-4A01-BD3B-090E92D13404}" type="presOf" srcId="{577FBBFB-332B-4613-935B-BA6B3836DD81}" destId="{245791EC-1326-4496-A377-D5B9EC7B546E}" srcOrd="0" destOrd="0" presId="urn:microsoft.com/office/officeart/2005/8/layout/cycle6"/>
    <dgm:cxn modelId="{D7B907A2-9756-433D-B7F3-0AF1BE57748F}" type="presOf" srcId="{4F51991D-7BD1-4ADE-B8EA-F02C41FCE7E5}" destId="{C14E369A-D30D-4C03-841A-D151747FB17A}" srcOrd="0" destOrd="0" presId="urn:microsoft.com/office/officeart/2005/8/layout/cycle6"/>
    <dgm:cxn modelId="{0B8CF6A2-7C00-43FD-A9C2-A74802FFF41E}" srcId="{577FBBFB-332B-4613-935B-BA6B3836DD81}" destId="{DEF0B04E-E102-4C45-A15F-FFF06563A9F0}" srcOrd="9" destOrd="0" parTransId="{5BB541EE-0B13-4BA0-B440-8DD349449307}" sibTransId="{84009A69-642D-417E-AB0A-245E49974DFD}"/>
    <dgm:cxn modelId="{A89011D4-5B82-4431-A0BC-0DE35C5E439F}" srcId="{577FBBFB-332B-4613-935B-BA6B3836DD81}" destId="{41412C58-1D77-410D-880C-E4D337E3129E}" srcOrd="10" destOrd="0" parTransId="{C6BBCD98-DE06-4E43-BDE1-7834111AD23E}" sibTransId="{29EE9DFD-B866-4489-96B5-366CE9EE8A35}"/>
    <dgm:cxn modelId="{313285B2-4E29-4615-8BDC-7D8491596DA2}" type="presOf" srcId="{628B6698-E7E2-4A80-945A-347524A05AF3}" destId="{6B8291E3-9DDE-448C-B8A1-223A709330EC}" srcOrd="0" destOrd="0" presId="urn:microsoft.com/office/officeart/2005/8/layout/cycle6"/>
    <dgm:cxn modelId="{3166C339-41CD-4FB4-8181-5A9F284C2234}" srcId="{577FBBFB-332B-4613-935B-BA6B3836DD81}" destId="{8FF35739-294E-4EC1-A3E0-2F8FCCE1394D}" srcOrd="2" destOrd="0" parTransId="{930E32FF-181B-4E2C-AF00-B42624422C5B}" sibTransId="{BFB458FA-54F5-45AB-BA69-C7E5FC0E9F83}"/>
    <dgm:cxn modelId="{9772D2C4-30D9-4558-A006-A67AE136758D}" type="presOf" srcId="{41412C58-1D77-410D-880C-E4D337E3129E}" destId="{12C15C56-1B8F-41EE-AD8E-9E921427793F}" srcOrd="0" destOrd="0" presId="urn:microsoft.com/office/officeart/2005/8/layout/cycle6"/>
    <dgm:cxn modelId="{6E20E0D0-EC37-4A9A-BED1-439B57550AA7}" type="presOf" srcId="{184D82F6-7453-4AF6-A33D-2DADE9635F87}" destId="{6F838811-66B8-4132-A7CB-FF80C1304B74}" srcOrd="0" destOrd="0" presId="urn:microsoft.com/office/officeart/2005/8/layout/cycle6"/>
    <dgm:cxn modelId="{6130A34B-20B1-4273-83C1-25BCEB0C6CC9}" type="presOf" srcId="{91B88BD8-9915-4AA9-91CC-2A84DC11CCDF}" destId="{7B28BDBE-4706-48E3-8E0F-8223C251C4A2}" srcOrd="0" destOrd="0" presId="urn:microsoft.com/office/officeart/2005/8/layout/cycle6"/>
    <dgm:cxn modelId="{D400F639-9F6E-45C2-AB66-61A2EF5A5231}" type="presOf" srcId="{118E33E8-95E7-4AA5-BBE9-DF3DB0B2CA8D}" destId="{43CB5071-5F80-41E9-B5ED-9672DADC21C4}" srcOrd="0" destOrd="0" presId="urn:microsoft.com/office/officeart/2005/8/layout/cycle6"/>
    <dgm:cxn modelId="{A2E7D69C-732D-42BD-9664-36CF8F284DC2}" srcId="{577FBBFB-332B-4613-935B-BA6B3836DD81}" destId="{118E33E8-95E7-4AA5-BBE9-DF3DB0B2CA8D}" srcOrd="3" destOrd="0" parTransId="{73EE2B81-1DD1-4FD9-A493-79134F173278}" sibTransId="{3568B349-9372-4DC0-99B5-B8DC104AFF27}"/>
    <dgm:cxn modelId="{589E67F9-F152-460F-8049-70FC0503524D}" type="presOf" srcId="{8FF35739-294E-4EC1-A3E0-2F8FCCE1394D}" destId="{1EB74144-2DD9-4B97-892F-176EF0A65330}" srcOrd="0" destOrd="0" presId="urn:microsoft.com/office/officeart/2005/8/layout/cycle6"/>
    <dgm:cxn modelId="{2BF2C185-C167-44FB-8D11-4E537F9A3DF5}" type="presOf" srcId="{57FBCB16-A60A-44DB-9E52-86BD21B0919D}" destId="{C1D4DAAE-C1BA-4741-8469-D9B96C47D6C2}" srcOrd="0" destOrd="0" presId="urn:microsoft.com/office/officeart/2005/8/layout/cycle6"/>
    <dgm:cxn modelId="{38D3CC0B-87F6-4324-ADD4-E4230C625CD7}" type="presOf" srcId="{1A3CC6B1-F926-44DF-8D74-3F0603198B89}" destId="{EDF7FD66-E95B-43F5-A9FA-CFDB4D9FFDFC}" srcOrd="0" destOrd="0" presId="urn:microsoft.com/office/officeart/2005/8/layout/cycle6"/>
    <dgm:cxn modelId="{6037F5B2-3AD8-4CF4-A9F0-D54482C13044}" type="presOf" srcId="{3568B349-9372-4DC0-99B5-B8DC104AFF27}" destId="{467ADCD0-61F9-4835-9AC1-4D265CD230CD}" srcOrd="0" destOrd="0" presId="urn:microsoft.com/office/officeart/2005/8/layout/cycle6"/>
    <dgm:cxn modelId="{ED96B6B5-2EDD-49F8-97E3-20F7DA97261F}" type="presOf" srcId="{246E67F9-F683-4ACC-BD16-6FD7174B8CC8}" destId="{EC9442C0-0208-4434-9D4B-766CEC47715E}" srcOrd="0" destOrd="0" presId="urn:microsoft.com/office/officeart/2005/8/layout/cycle6"/>
    <dgm:cxn modelId="{71D83CFA-EB6F-4EF1-B1C5-E4DF4E0E0D8D}" type="presOf" srcId="{55FF574A-5EA6-4289-A657-9475036FFFC8}" destId="{73195563-4A95-413B-B20C-D3990E29E277}" srcOrd="0" destOrd="0" presId="urn:microsoft.com/office/officeart/2005/8/layout/cycle6"/>
    <dgm:cxn modelId="{81DCC766-EA93-4CF2-8DAD-99CA356B7219}" srcId="{577FBBFB-332B-4613-935B-BA6B3836DD81}" destId="{A2D3EE73-88DC-4DBE-BD23-53A0F6C8E3B0}" srcOrd="8" destOrd="0" parTransId="{AEA0602F-0B9F-436C-A2E2-EEC75C796444}" sibTransId="{57FBCB16-A60A-44DB-9E52-86BD21B0919D}"/>
    <dgm:cxn modelId="{E0CD8491-4828-4248-BD39-68660B88C693}" type="presOf" srcId="{341126E6-4383-4DC7-9C85-EA8E89AD5BBB}" destId="{33A9F9E9-3F62-4DF8-BC16-B761A6C505CC}" srcOrd="0" destOrd="0" presId="urn:microsoft.com/office/officeart/2005/8/layout/cycle6"/>
    <dgm:cxn modelId="{F7332EB8-266B-4D66-8360-D440F0757F07}" type="presOf" srcId="{A2D3EE73-88DC-4DBE-BD23-53A0F6C8E3B0}" destId="{5D554E49-9C3D-4A60-A398-0D442D4E24A5}" srcOrd="0" destOrd="0" presId="urn:microsoft.com/office/officeart/2005/8/layout/cycle6"/>
    <dgm:cxn modelId="{04EDC6DC-FEBB-4B22-9621-83C9F00BC6E2}" srcId="{577FBBFB-332B-4613-935B-BA6B3836DD81}" destId="{246E67F9-F683-4ACC-BD16-6FD7174B8CC8}" srcOrd="7" destOrd="0" parTransId="{2F0550BE-EB03-4AC6-BA8F-4460F13CB6CB}" sibTransId="{55FF574A-5EA6-4289-A657-9475036FFFC8}"/>
    <dgm:cxn modelId="{978DCA7B-9FC7-4C39-BBE1-EBD041C7F0A0}" type="presOf" srcId="{84009A69-642D-417E-AB0A-245E49974DFD}" destId="{8A36FC56-7B32-4CC6-B669-33876FCDA95B}" srcOrd="0" destOrd="0" presId="urn:microsoft.com/office/officeart/2005/8/layout/cycle6"/>
    <dgm:cxn modelId="{A7C371A6-62F5-466A-BA0D-28FB0D96812F}" srcId="{577FBBFB-332B-4613-935B-BA6B3836DD81}" destId="{C8F3F7D1-861B-4CBA-876F-26126C4C5853}" srcOrd="5" destOrd="0" parTransId="{13383BF1-6B52-4333-8925-47C9349BAC5D}" sibTransId="{91B88BD8-9915-4AA9-91CC-2A84DC11CCDF}"/>
    <dgm:cxn modelId="{C0C61324-CB4E-4657-9A40-196CD476755C}" type="presOf" srcId="{29EE9DFD-B866-4489-96B5-366CE9EE8A35}" destId="{9E12BFA6-263D-4B1E-8D99-29013881024C}" srcOrd="0" destOrd="0" presId="urn:microsoft.com/office/officeart/2005/8/layout/cycle6"/>
    <dgm:cxn modelId="{FD2386C5-2CD5-4878-86C6-19148E05CCC4}" type="presOf" srcId="{BFB458FA-54F5-45AB-BA69-C7E5FC0E9F83}" destId="{0B841F4C-75F5-4092-8D77-FAA79D47448E}" srcOrd="0" destOrd="0" presId="urn:microsoft.com/office/officeart/2005/8/layout/cycle6"/>
    <dgm:cxn modelId="{71B0BD0B-045A-43DC-821A-F60A59361E4E}" type="presOf" srcId="{C8F3F7D1-861B-4CBA-876F-26126C4C5853}" destId="{29926C2E-BD2E-4C06-9134-843963267D1A}" srcOrd="0" destOrd="0" presId="urn:microsoft.com/office/officeart/2005/8/layout/cycle6"/>
    <dgm:cxn modelId="{78C7FFBF-C5EB-4A0F-9306-0B07DAFA844D}" type="presOf" srcId="{A2FCE451-27D8-4AB4-857F-B68F92DE8B79}" destId="{0735FA2D-A2F4-4872-804A-6CFFC777A708}" srcOrd="0" destOrd="0" presId="urn:microsoft.com/office/officeart/2005/8/layout/cycle6"/>
    <dgm:cxn modelId="{F131AA8A-43CC-461D-B08D-ABDDFF049CAD}" srcId="{577FBBFB-332B-4613-935B-BA6B3836DD81}" destId="{4F51991D-7BD1-4ADE-B8EA-F02C41FCE7E5}" srcOrd="4" destOrd="0" parTransId="{56CF6ECB-CF71-44CD-B479-F494E32AD8C4}" sibTransId="{184D82F6-7453-4AF6-A33D-2DADE9635F87}"/>
    <dgm:cxn modelId="{64E04AFB-E6B1-4F97-A2C2-35742C430D3E}" type="presOf" srcId="{DEF0B04E-E102-4C45-A15F-FFF06563A9F0}" destId="{06FA5015-804E-48C9-BA04-132D692FC682}" srcOrd="0" destOrd="0" presId="urn:microsoft.com/office/officeart/2005/8/layout/cycle6"/>
    <dgm:cxn modelId="{97BE2E1C-145D-4BC7-931D-6BF9C7AD4539}" type="presOf" srcId="{BE5FB4E7-C118-483F-A73F-E5033EBFA391}" destId="{417E737D-9037-48DB-A37E-06AD7106DDB2}" srcOrd="0" destOrd="0" presId="urn:microsoft.com/office/officeart/2005/8/layout/cycle6"/>
    <dgm:cxn modelId="{318EE1CE-A443-4084-9610-4FD27BA5E410}" srcId="{577FBBFB-332B-4613-935B-BA6B3836DD81}" destId="{A2FCE451-27D8-4AB4-857F-B68F92DE8B79}" srcOrd="0" destOrd="0" parTransId="{7606C87E-A534-4923-AE73-50ECFEB72CF6}" sibTransId="{341126E6-4383-4DC7-9C85-EA8E89AD5BBB}"/>
    <dgm:cxn modelId="{A95F08E2-9CB9-40F2-8171-1F5EDF8B58F6}" srcId="{577FBBFB-332B-4613-935B-BA6B3836DD81}" destId="{3F0393DA-3770-442D-A6A1-1DE165F8C699}" srcOrd="1" destOrd="0" parTransId="{7795156D-2DB0-437B-A714-784FF0029244}" sibTransId="{1A3CC6B1-F926-44DF-8D74-3F0603198B89}"/>
    <dgm:cxn modelId="{34E2ECD4-19C3-47DC-A3AA-6975C2F76040}" type="presOf" srcId="{3F0393DA-3770-442D-A6A1-1DE165F8C699}" destId="{05B98465-9C09-48EC-B849-3FF03AD6A9FF}" srcOrd="0" destOrd="0" presId="urn:microsoft.com/office/officeart/2005/8/layout/cycle6"/>
    <dgm:cxn modelId="{6F88F25D-01EC-483D-9977-6EAB93E05D48}" type="presParOf" srcId="{245791EC-1326-4496-A377-D5B9EC7B546E}" destId="{0735FA2D-A2F4-4872-804A-6CFFC777A708}" srcOrd="0" destOrd="0" presId="urn:microsoft.com/office/officeart/2005/8/layout/cycle6"/>
    <dgm:cxn modelId="{53E4A0F0-640A-49DB-9C94-F94208473488}" type="presParOf" srcId="{245791EC-1326-4496-A377-D5B9EC7B546E}" destId="{FBC7FB8B-C950-4FEB-8377-07F8F7025AA7}" srcOrd="1" destOrd="0" presId="urn:microsoft.com/office/officeart/2005/8/layout/cycle6"/>
    <dgm:cxn modelId="{B5650DB2-4A44-471C-A6CB-A680770BF4F7}" type="presParOf" srcId="{245791EC-1326-4496-A377-D5B9EC7B546E}" destId="{33A9F9E9-3F62-4DF8-BC16-B761A6C505CC}" srcOrd="2" destOrd="0" presId="urn:microsoft.com/office/officeart/2005/8/layout/cycle6"/>
    <dgm:cxn modelId="{612F0CA4-D308-42D6-8B92-B10E53B4C1BF}" type="presParOf" srcId="{245791EC-1326-4496-A377-D5B9EC7B546E}" destId="{05B98465-9C09-48EC-B849-3FF03AD6A9FF}" srcOrd="3" destOrd="0" presId="urn:microsoft.com/office/officeart/2005/8/layout/cycle6"/>
    <dgm:cxn modelId="{440B1219-CD8A-49FB-9169-AE80B7813016}" type="presParOf" srcId="{245791EC-1326-4496-A377-D5B9EC7B546E}" destId="{E539A4E3-0311-4FE5-9341-8AC5A0625F41}" srcOrd="4" destOrd="0" presId="urn:microsoft.com/office/officeart/2005/8/layout/cycle6"/>
    <dgm:cxn modelId="{2F4BD660-146A-4972-881F-D0AB256BEB5E}" type="presParOf" srcId="{245791EC-1326-4496-A377-D5B9EC7B546E}" destId="{EDF7FD66-E95B-43F5-A9FA-CFDB4D9FFDFC}" srcOrd="5" destOrd="0" presId="urn:microsoft.com/office/officeart/2005/8/layout/cycle6"/>
    <dgm:cxn modelId="{1FDECC77-BAD0-434A-A296-BB4111FA482E}" type="presParOf" srcId="{245791EC-1326-4496-A377-D5B9EC7B546E}" destId="{1EB74144-2DD9-4B97-892F-176EF0A65330}" srcOrd="6" destOrd="0" presId="urn:microsoft.com/office/officeart/2005/8/layout/cycle6"/>
    <dgm:cxn modelId="{098C0DA2-F694-4969-B6E1-8661CD32F05C}" type="presParOf" srcId="{245791EC-1326-4496-A377-D5B9EC7B546E}" destId="{54EE4C2E-9AD0-4DAA-BBB9-0C4B1090768A}" srcOrd="7" destOrd="0" presId="urn:microsoft.com/office/officeart/2005/8/layout/cycle6"/>
    <dgm:cxn modelId="{D35DF6C0-1190-4ECB-A418-8088E3F1624B}" type="presParOf" srcId="{245791EC-1326-4496-A377-D5B9EC7B546E}" destId="{0B841F4C-75F5-4092-8D77-FAA79D47448E}" srcOrd="8" destOrd="0" presId="urn:microsoft.com/office/officeart/2005/8/layout/cycle6"/>
    <dgm:cxn modelId="{E9CE86A6-A9B9-41F3-A80A-AC9F58D1CD63}" type="presParOf" srcId="{245791EC-1326-4496-A377-D5B9EC7B546E}" destId="{43CB5071-5F80-41E9-B5ED-9672DADC21C4}" srcOrd="9" destOrd="0" presId="urn:microsoft.com/office/officeart/2005/8/layout/cycle6"/>
    <dgm:cxn modelId="{FD35A7F3-5230-41E9-BF26-7C6C9C8C4B7C}" type="presParOf" srcId="{245791EC-1326-4496-A377-D5B9EC7B546E}" destId="{120E19CA-969D-4B38-BF36-999816CD0AC8}" srcOrd="10" destOrd="0" presId="urn:microsoft.com/office/officeart/2005/8/layout/cycle6"/>
    <dgm:cxn modelId="{1818D5C6-3D82-4E07-9D63-4E423ACEB48D}" type="presParOf" srcId="{245791EC-1326-4496-A377-D5B9EC7B546E}" destId="{467ADCD0-61F9-4835-9AC1-4D265CD230CD}" srcOrd="11" destOrd="0" presId="urn:microsoft.com/office/officeart/2005/8/layout/cycle6"/>
    <dgm:cxn modelId="{6065514C-D937-46DA-9DB5-6E7CBDA490BC}" type="presParOf" srcId="{245791EC-1326-4496-A377-D5B9EC7B546E}" destId="{C14E369A-D30D-4C03-841A-D151747FB17A}" srcOrd="12" destOrd="0" presId="urn:microsoft.com/office/officeart/2005/8/layout/cycle6"/>
    <dgm:cxn modelId="{8AB28705-2708-43C9-B3C1-6D098109D434}" type="presParOf" srcId="{245791EC-1326-4496-A377-D5B9EC7B546E}" destId="{9A98CBE7-993D-4EE3-9114-DAE2AF1367AC}" srcOrd="13" destOrd="0" presId="urn:microsoft.com/office/officeart/2005/8/layout/cycle6"/>
    <dgm:cxn modelId="{8E165F29-DC18-4E11-A0D2-E184F0734ABE}" type="presParOf" srcId="{245791EC-1326-4496-A377-D5B9EC7B546E}" destId="{6F838811-66B8-4132-A7CB-FF80C1304B74}" srcOrd="14" destOrd="0" presId="urn:microsoft.com/office/officeart/2005/8/layout/cycle6"/>
    <dgm:cxn modelId="{323CFA9A-3734-4092-A578-49ECAE23FE77}" type="presParOf" srcId="{245791EC-1326-4496-A377-D5B9EC7B546E}" destId="{29926C2E-BD2E-4C06-9134-843963267D1A}" srcOrd="15" destOrd="0" presId="urn:microsoft.com/office/officeart/2005/8/layout/cycle6"/>
    <dgm:cxn modelId="{904711E9-142E-4332-BD51-5654078E9427}" type="presParOf" srcId="{245791EC-1326-4496-A377-D5B9EC7B546E}" destId="{F5ED5933-5B44-46A4-A512-D243515339AC}" srcOrd="16" destOrd="0" presId="urn:microsoft.com/office/officeart/2005/8/layout/cycle6"/>
    <dgm:cxn modelId="{91289844-3FA3-42FE-A031-4C942BCEFABE}" type="presParOf" srcId="{245791EC-1326-4496-A377-D5B9EC7B546E}" destId="{7B28BDBE-4706-48E3-8E0F-8223C251C4A2}" srcOrd="17" destOrd="0" presId="urn:microsoft.com/office/officeart/2005/8/layout/cycle6"/>
    <dgm:cxn modelId="{C6299EC6-431F-4BCD-8DDE-82CD549193EC}" type="presParOf" srcId="{245791EC-1326-4496-A377-D5B9EC7B546E}" destId="{6B8291E3-9DDE-448C-B8A1-223A709330EC}" srcOrd="18" destOrd="0" presId="urn:microsoft.com/office/officeart/2005/8/layout/cycle6"/>
    <dgm:cxn modelId="{3A9421FD-D9E4-4A14-A823-87967252C945}" type="presParOf" srcId="{245791EC-1326-4496-A377-D5B9EC7B546E}" destId="{F2724B1E-12C5-42E3-B867-46C6A0F98749}" srcOrd="19" destOrd="0" presId="urn:microsoft.com/office/officeart/2005/8/layout/cycle6"/>
    <dgm:cxn modelId="{AC892FD8-4CC4-4F69-A185-DDEC47181B11}" type="presParOf" srcId="{245791EC-1326-4496-A377-D5B9EC7B546E}" destId="{417E737D-9037-48DB-A37E-06AD7106DDB2}" srcOrd="20" destOrd="0" presId="urn:microsoft.com/office/officeart/2005/8/layout/cycle6"/>
    <dgm:cxn modelId="{97D68AA7-87C1-4547-ACB6-11F25781B43E}" type="presParOf" srcId="{245791EC-1326-4496-A377-D5B9EC7B546E}" destId="{EC9442C0-0208-4434-9D4B-766CEC47715E}" srcOrd="21" destOrd="0" presId="urn:microsoft.com/office/officeart/2005/8/layout/cycle6"/>
    <dgm:cxn modelId="{E7A4968B-42F5-4FDC-9FF3-30FB67D5DB80}" type="presParOf" srcId="{245791EC-1326-4496-A377-D5B9EC7B546E}" destId="{182C8F66-405D-4D68-AA13-27C0E891A912}" srcOrd="22" destOrd="0" presId="urn:microsoft.com/office/officeart/2005/8/layout/cycle6"/>
    <dgm:cxn modelId="{8AE3FB59-FB30-4A73-9AE4-F5DD4B864CD4}" type="presParOf" srcId="{245791EC-1326-4496-A377-D5B9EC7B546E}" destId="{73195563-4A95-413B-B20C-D3990E29E277}" srcOrd="23" destOrd="0" presId="urn:microsoft.com/office/officeart/2005/8/layout/cycle6"/>
    <dgm:cxn modelId="{78DB7327-BE0C-4228-8B93-7417DF1C9648}" type="presParOf" srcId="{245791EC-1326-4496-A377-D5B9EC7B546E}" destId="{5D554E49-9C3D-4A60-A398-0D442D4E24A5}" srcOrd="24" destOrd="0" presId="urn:microsoft.com/office/officeart/2005/8/layout/cycle6"/>
    <dgm:cxn modelId="{0A8EBC45-7E7B-4A20-8165-49A3EBB05DF2}" type="presParOf" srcId="{245791EC-1326-4496-A377-D5B9EC7B546E}" destId="{D03311AB-6E83-4DA5-B6F2-8EBD943A7E30}" srcOrd="25" destOrd="0" presId="urn:microsoft.com/office/officeart/2005/8/layout/cycle6"/>
    <dgm:cxn modelId="{308B80FD-5F23-451D-875B-A7CCEA97BDD0}" type="presParOf" srcId="{245791EC-1326-4496-A377-D5B9EC7B546E}" destId="{C1D4DAAE-C1BA-4741-8469-D9B96C47D6C2}" srcOrd="26" destOrd="0" presId="urn:microsoft.com/office/officeart/2005/8/layout/cycle6"/>
    <dgm:cxn modelId="{A331F8CE-B9FF-476B-A7DA-EEBD9CCAD3C2}" type="presParOf" srcId="{245791EC-1326-4496-A377-D5B9EC7B546E}" destId="{06FA5015-804E-48C9-BA04-132D692FC682}" srcOrd="27" destOrd="0" presId="urn:microsoft.com/office/officeart/2005/8/layout/cycle6"/>
    <dgm:cxn modelId="{D92C2D8A-1D2B-4299-8889-7F2EF38A3D54}" type="presParOf" srcId="{245791EC-1326-4496-A377-D5B9EC7B546E}" destId="{C24FCF7C-07CE-4E88-9DC5-1CFE3944EA70}" srcOrd="28" destOrd="0" presId="urn:microsoft.com/office/officeart/2005/8/layout/cycle6"/>
    <dgm:cxn modelId="{9C1C9C01-A095-44D4-B97F-222D5B0D19CF}" type="presParOf" srcId="{245791EC-1326-4496-A377-D5B9EC7B546E}" destId="{8A36FC56-7B32-4CC6-B669-33876FCDA95B}" srcOrd="29" destOrd="0" presId="urn:microsoft.com/office/officeart/2005/8/layout/cycle6"/>
    <dgm:cxn modelId="{0B2A5362-D0FE-40A3-BA4F-675AB6A1408D}" type="presParOf" srcId="{245791EC-1326-4496-A377-D5B9EC7B546E}" destId="{12C15C56-1B8F-41EE-AD8E-9E921427793F}" srcOrd="30" destOrd="0" presId="urn:microsoft.com/office/officeart/2005/8/layout/cycle6"/>
    <dgm:cxn modelId="{8612C751-E070-4728-A95F-873437EDFFFE}" type="presParOf" srcId="{245791EC-1326-4496-A377-D5B9EC7B546E}" destId="{BA1F0DC2-6550-4B12-AF04-C48ED166C6BB}" srcOrd="31" destOrd="0" presId="urn:microsoft.com/office/officeart/2005/8/layout/cycle6"/>
    <dgm:cxn modelId="{48554CD0-C5A7-4D77-BA7E-CA901BAA7591}" type="presParOf" srcId="{245791EC-1326-4496-A377-D5B9EC7B546E}" destId="{9E12BFA6-263D-4B1E-8D99-29013881024C}" srcOrd="32" destOrd="0" presId="urn:microsoft.com/office/officeart/2005/8/layout/cycle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B6B11B-EFDD-4A5B-9054-69FBD03C44E4}" type="doc">
      <dgm:prSet loTypeId="urn:microsoft.com/office/officeart/2005/8/layout/default" loCatId="list" qsTypeId="urn:microsoft.com/office/officeart/2005/8/quickstyle/3d6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0837BEA-A48C-452B-8618-491FAF371414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effectLst>
          <a:glow rad="635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</a:t>
          </a:r>
        </a:p>
        <a:p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Жуковского сельского </a:t>
          </a:r>
        </a:p>
        <a:p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поселения «Развитие культуры»– </a:t>
          </a: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1 818,8 </a:t>
          </a: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r>
            <a:rPr lang="ru-RU" sz="1200" dirty="0" smtClean="0">
              <a:solidFill>
                <a:schemeClr val="tx1"/>
              </a:solidFill>
              <a:latin typeface="Arial" charset="0"/>
            </a:rPr>
            <a:t> </a:t>
          </a:r>
          <a:endParaRPr lang="ru-RU" sz="1200" dirty="0">
            <a:solidFill>
              <a:schemeClr val="tx1"/>
            </a:solidFill>
          </a:endParaRPr>
        </a:p>
      </dgm:t>
    </dgm:pt>
    <dgm:pt modelId="{C3765BE5-E325-40A8-BD48-C532C7D7CBD0}" type="parTrans" cxnId="{A7C50BF2-0C7F-41B6-8970-F21BA44E427E}">
      <dgm:prSet/>
      <dgm:spPr/>
      <dgm:t>
        <a:bodyPr/>
        <a:lstStyle/>
        <a:p>
          <a:endParaRPr lang="ru-RU"/>
        </a:p>
      </dgm:t>
    </dgm:pt>
    <dgm:pt modelId="{634EF12F-F7AB-463C-954A-62098CDC0FDC}" type="sibTrans" cxnId="{A7C50BF2-0C7F-41B6-8970-F21BA44E427E}">
      <dgm:prSet/>
      <dgm:spPr/>
      <dgm:t>
        <a:bodyPr/>
        <a:lstStyle/>
        <a:p>
          <a:endParaRPr lang="ru-RU"/>
        </a:p>
      </dgm:t>
    </dgm:pt>
    <dgm:pt modelId="{F06DFCE0-C498-4AC6-ABC1-2EA978BC6F2C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effectLst>
          <a:glow rad="635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</a:t>
          </a:r>
        </a:p>
        <a:p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Жуковского сельского </a:t>
          </a:r>
        </a:p>
        <a:p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поселения «Развитие физической культуры и спорта»– 0,0 тыс. руб</a:t>
          </a:r>
          <a:r>
            <a: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900" dirty="0" smtClean="0">
              <a:solidFill>
                <a:schemeClr val="tx1"/>
              </a:solidFill>
              <a:latin typeface="Arial" charset="0"/>
            </a:rPr>
            <a:t> </a:t>
          </a:r>
          <a:endParaRPr lang="ru-RU" sz="900" dirty="0"/>
        </a:p>
      </dgm:t>
    </dgm:pt>
    <dgm:pt modelId="{C28C0889-85CB-447C-B93F-2138A94C2292}" type="parTrans" cxnId="{586DFD32-3706-4A3B-AEA3-4361F3DEFFBE}">
      <dgm:prSet/>
      <dgm:spPr/>
      <dgm:t>
        <a:bodyPr/>
        <a:lstStyle/>
        <a:p>
          <a:endParaRPr lang="ru-RU"/>
        </a:p>
      </dgm:t>
    </dgm:pt>
    <dgm:pt modelId="{92722E58-AE9D-47C8-B744-C53C3774179D}" type="sibTrans" cxnId="{586DFD32-3706-4A3B-AEA3-4361F3DEFFBE}">
      <dgm:prSet/>
      <dgm:spPr/>
      <dgm:t>
        <a:bodyPr/>
        <a:lstStyle/>
        <a:p>
          <a:endParaRPr lang="ru-RU"/>
        </a:p>
      </dgm:t>
    </dgm:pt>
    <dgm:pt modelId="{DE313B65-95D2-48E9-B149-D18E765E192E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effectLst>
          <a:glow rad="635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Жуковского</a:t>
          </a:r>
        </a:p>
        <a:p>
          <a:r>
            <a:rPr lang="ru-RU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сельского поселения </a:t>
          </a:r>
        </a:p>
        <a:p>
          <a:r>
            <a:rPr lang="ru-RU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«Обеспечение общественного </a:t>
          </a:r>
          <a:r>
            <a:rPr lang="ru-RU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порядка и  </a:t>
          </a:r>
          <a:r>
            <a:rPr lang="ru-RU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противодействие преступности</a:t>
          </a:r>
          <a:r>
            <a:rPr lang="ru-RU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– 1,0 </a:t>
          </a:r>
          <a:r>
            <a:rPr lang="ru-RU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</a:p>
      </dgm:t>
    </dgm:pt>
    <dgm:pt modelId="{D5455264-BADD-4F68-8682-1740691CDABE}" type="parTrans" cxnId="{D190F314-A3C4-4D8F-93B2-E1ADBD56726A}">
      <dgm:prSet/>
      <dgm:spPr/>
      <dgm:t>
        <a:bodyPr/>
        <a:lstStyle/>
        <a:p>
          <a:endParaRPr lang="ru-RU"/>
        </a:p>
      </dgm:t>
    </dgm:pt>
    <dgm:pt modelId="{0B0C71F3-CC6F-49E6-B9EF-1E217808AA9E}" type="sibTrans" cxnId="{D190F314-A3C4-4D8F-93B2-E1ADBD56726A}">
      <dgm:prSet/>
      <dgm:spPr/>
      <dgm:t>
        <a:bodyPr/>
        <a:lstStyle/>
        <a:p>
          <a:endParaRPr lang="ru-RU"/>
        </a:p>
      </dgm:t>
    </dgm:pt>
    <dgm:pt modelId="{976CB04C-CA35-42A1-905E-6705104098C7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effectLst>
          <a:glow rad="635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Жуковского сельского</a:t>
          </a:r>
        </a:p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поселения «Защита населений и территории </a:t>
          </a:r>
        </a:p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чрезвычайных ситуаций»–</a:t>
          </a:r>
          <a:r>
            <a:rPr lang="ru-RU" i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19,8</a:t>
          </a:r>
          <a:r>
            <a:rPr lang="ru-RU" i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</a:p>
      </dgm:t>
    </dgm:pt>
    <dgm:pt modelId="{C44A9321-03B2-4ACC-9950-00D6A3E341F6}" type="parTrans" cxnId="{262B2542-ACEC-4A00-B80E-F0B3FE60FB4E}">
      <dgm:prSet/>
      <dgm:spPr/>
      <dgm:t>
        <a:bodyPr/>
        <a:lstStyle/>
        <a:p>
          <a:endParaRPr lang="ru-RU"/>
        </a:p>
      </dgm:t>
    </dgm:pt>
    <dgm:pt modelId="{B9D2BD5B-A775-432D-A743-65BA789446F1}" type="sibTrans" cxnId="{262B2542-ACEC-4A00-B80E-F0B3FE60FB4E}">
      <dgm:prSet/>
      <dgm:spPr/>
      <dgm:t>
        <a:bodyPr/>
        <a:lstStyle/>
        <a:p>
          <a:endParaRPr lang="ru-RU"/>
        </a:p>
      </dgm:t>
    </dgm:pt>
    <dgm:pt modelId="{A6119952-C5A4-400F-A83F-1AE550B16A9B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Жуковского сельского поселения «Развитие транспортной системы»– 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279,6 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dirty="0">
            <a:solidFill>
              <a:schemeClr val="tx1"/>
            </a:solidFill>
          </a:endParaRPr>
        </a:p>
      </dgm:t>
    </dgm:pt>
    <dgm:pt modelId="{5849AC51-FE83-4EC1-8B95-3B751094C6B2}" type="parTrans" cxnId="{176CE2CC-7468-4D48-BBF6-9C259CEFACD9}">
      <dgm:prSet/>
      <dgm:spPr/>
      <dgm:t>
        <a:bodyPr/>
        <a:lstStyle/>
        <a:p>
          <a:endParaRPr lang="ru-RU"/>
        </a:p>
      </dgm:t>
    </dgm:pt>
    <dgm:pt modelId="{945EBDE8-1E81-40A9-BE59-EBACCCFE2C40}" type="sibTrans" cxnId="{176CE2CC-7468-4D48-BBF6-9C259CEFACD9}">
      <dgm:prSet/>
      <dgm:spPr/>
      <dgm:t>
        <a:bodyPr/>
        <a:lstStyle/>
        <a:p>
          <a:endParaRPr lang="ru-RU"/>
        </a:p>
      </dgm:t>
    </dgm:pt>
    <dgm:pt modelId="{56569C07-CE0A-4C87-BE15-E9F3A7176F0C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effectLst>
          <a:glow rad="635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</a:t>
          </a:r>
        </a:p>
        <a:p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Жуковского сельского </a:t>
          </a:r>
        </a:p>
        <a:p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поселения «Социальная поддержка граждан</a:t>
          </a: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– 97,6 </a:t>
          </a: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r>
            <a:rPr lang="ru-RU" sz="1200" dirty="0" smtClean="0">
              <a:solidFill>
                <a:schemeClr val="tx1"/>
              </a:solidFill>
              <a:latin typeface="Arial" charset="0"/>
            </a:rPr>
            <a:t> </a:t>
          </a:r>
          <a:endParaRPr lang="ru-RU" sz="1200" dirty="0" smtClean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4EAE47-98CE-42BA-8FFF-0B54E602C081}" type="parTrans" cxnId="{841BEF9A-77C5-4AC6-9642-5B9AF932A17C}">
      <dgm:prSet/>
      <dgm:spPr/>
      <dgm:t>
        <a:bodyPr/>
        <a:lstStyle/>
        <a:p>
          <a:endParaRPr lang="ru-RU"/>
        </a:p>
      </dgm:t>
    </dgm:pt>
    <dgm:pt modelId="{EA621689-1C23-4206-B87D-A709139522DE}" type="sibTrans" cxnId="{841BEF9A-77C5-4AC6-9642-5B9AF932A17C}">
      <dgm:prSet/>
      <dgm:spPr/>
      <dgm:t>
        <a:bodyPr/>
        <a:lstStyle/>
        <a:p>
          <a:endParaRPr lang="ru-RU"/>
        </a:p>
      </dgm:t>
    </dgm:pt>
    <dgm:pt modelId="{68131641-D10A-4E48-BCCA-B771E303F89B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</a:t>
          </a:r>
        </a:p>
        <a:p>
          <a:r>
            <a: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Жуковского сельского поселения </a:t>
          </a:r>
        </a:p>
        <a:p>
          <a:r>
            <a: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«Обеспечение качественными </a:t>
          </a:r>
          <a:r>
            <a: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жилищно-коммунальными </a:t>
          </a:r>
          <a:r>
            <a: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услугами населения </a:t>
          </a:r>
          <a:r>
            <a: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Жуковского </a:t>
          </a:r>
          <a:r>
            <a: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сельского поселения» </a:t>
          </a:r>
          <a:r>
            <a:rPr lang="ru-RU" sz="1000" dirty="0" smtClean="0">
              <a:solidFill>
                <a:schemeClr val="tx1"/>
              </a:solidFill>
              <a:latin typeface="Arial" charset="0"/>
            </a:rPr>
            <a:t>–</a:t>
          </a:r>
          <a:r>
            <a: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1 350,3 </a:t>
          </a:r>
          <a:r>
            <a: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</a:p>
      </dgm:t>
    </dgm:pt>
    <dgm:pt modelId="{5608BE15-F87B-4712-A16A-E73EA98A83A2}" type="parTrans" cxnId="{94EDE700-887F-4783-BA0A-BB53A7395CB5}">
      <dgm:prSet/>
      <dgm:spPr/>
      <dgm:t>
        <a:bodyPr/>
        <a:lstStyle/>
        <a:p>
          <a:endParaRPr lang="ru-RU"/>
        </a:p>
      </dgm:t>
    </dgm:pt>
    <dgm:pt modelId="{6EFC7FDD-7D88-4F5D-BFC9-101566D3EC76}" type="sibTrans" cxnId="{94EDE700-887F-4783-BA0A-BB53A7395CB5}">
      <dgm:prSet/>
      <dgm:spPr/>
      <dgm:t>
        <a:bodyPr/>
        <a:lstStyle/>
        <a:p>
          <a:endParaRPr lang="ru-RU"/>
        </a:p>
      </dgm:t>
    </dgm:pt>
    <dgm:pt modelId="{3959B119-EC50-412E-AC83-F2B972E3BA91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effectLst>
          <a:glow rad="635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</a:t>
          </a:r>
        </a:p>
        <a:p>
          <a:r>
            <a: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Жуковского сельского поселения</a:t>
          </a:r>
        </a:p>
        <a:p>
          <a:r>
            <a: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«Муниципальная политика  -   </a:t>
          </a:r>
          <a:r>
            <a: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7 596,0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   </a:t>
          </a:r>
          <a:endParaRPr lang="ru-RU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5C0AA6-E0D4-4CB8-9F7A-E1EFE27C1ADD}" type="parTrans" cxnId="{1F79C963-4F08-4288-88AC-D33CE9BDB1F6}">
      <dgm:prSet/>
      <dgm:spPr/>
      <dgm:t>
        <a:bodyPr/>
        <a:lstStyle/>
        <a:p>
          <a:endParaRPr lang="ru-RU"/>
        </a:p>
      </dgm:t>
    </dgm:pt>
    <dgm:pt modelId="{E64E5B0F-8E0F-4D02-93B1-531FD621114D}" type="sibTrans" cxnId="{1F79C963-4F08-4288-88AC-D33CE9BDB1F6}">
      <dgm:prSet/>
      <dgm:spPr/>
      <dgm:t>
        <a:bodyPr/>
        <a:lstStyle/>
        <a:p>
          <a:endParaRPr lang="ru-RU"/>
        </a:p>
      </dgm:t>
    </dgm:pt>
    <dgm:pt modelId="{66427162-10A7-44B0-B51D-8F5632A85D0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effectLst>
          <a:glow rad="635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</a:t>
          </a:r>
        </a:p>
        <a:p>
          <a:r>
            <a: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Жуковского сельского поселения</a:t>
          </a:r>
        </a:p>
        <a:p>
          <a:r>
            <a: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dirty="0" err="1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Энергоэффективность</a:t>
          </a:r>
          <a:r>
            <a: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»– 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0,0 тыс. руб.</a:t>
          </a:r>
          <a:endParaRPr lang="ru-RU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4BA3C4-3C3C-4A0F-8A47-63B05F390690}" type="parTrans" cxnId="{AC4EC1A8-0B0D-45CA-8B85-F71170CC3291}">
      <dgm:prSet/>
      <dgm:spPr/>
      <dgm:t>
        <a:bodyPr/>
        <a:lstStyle/>
        <a:p>
          <a:endParaRPr lang="ru-RU"/>
        </a:p>
      </dgm:t>
    </dgm:pt>
    <dgm:pt modelId="{A26A3A3F-CC00-481B-B16A-1D2A9E2AFF60}" type="sibTrans" cxnId="{AC4EC1A8-0B0D-45CA-8B85-F71170CC3291}">
      <dgm:prSet/>
      <dgm:spPr/>
      <dgm:t>
        <a:bodyPr/>
        <a:lstStyle/>
        <a:p>
          <a:endParaRPr lang="ru-RU"/>
        </a:p>
      </dgm:t>
    </dgm:pt>
    <dgm:pt modelId="{71D5FCF8-8B77-40E4-B9C0-094C07DDCA22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effectLst>
          <a:glow rad="635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Жуковского</a:t>
          </a:r>
        </a:p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сельского поселения «Управление</a:t>
          </a:r>
        </a:p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муниципальным имуществом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– 40,0 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   </a:t>
          </a:r>
          <a:r>
            <a:rPr lang="ru-RU" b="0" i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FFF287-4865-4FC4-A220-005D3384EB4E}" type="parTrans" cxnId="{24A6361F-3051-4046-A0CB-9991664E6A42}">
      <dgm:prSet/>
      <dgm:spPr/>
      <dgm:t>
        <a:bodyPr/>
        <a:lstStyle/>
        <a:p>
          <a:endParaRPr lang="ru-RU"/>
        </a:p>
      </dgm:t>
    </dgm:pt>
    <dgm:pt modelId="{625B1FED-B8E3-4324-A59D-26EEADF0259D}" type="sibTrans" cxnId="{24A6361F-3051-4046-A0CB-9991664E6A42}">
      <dgm:prSet/>
      <dgm:spPr/>
      <dgm:t>
        <a:bodyPr/>
        <a:lstStyle/>
        <a:p>
          <a:endParaRPr lang="ru-RU"/>
        </a:p>
      </dgm:t>
    </dgm:pt>
    <dgm:pt modelId="{6373F31B-038D-4933-A02E-85ACAAE69418}" type="pres">
      <dgm:prSet presAssocID="{7CB6B11B-EFDD-4A5B-9054-69FBD03C44E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67DAC6-7822-4E4C-B0B5-4484D07E7829}" type="pres">
      <dgm:prSet presAssocID="{30837BEA-A48C-452B-8618-491FAF371414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E447E4-1446-4986-B6C0-21AAF81AC472}" type="pres">
      <dgm:prSet presAssocID="{634EF12F-F7AB-463C-954A-62098CDC0FDC}" presName="sibTrans" presStyleCnt="0"/>
      <dgm:spPr/>
    </dgm:pt>
    <dgm:pt modelId="{F665D1E4-C678-4245-9686-76A37BA36CB8}" type="pres">
      <dgm:prSet presAssocID="{F06DFCE0-C498-4AC6-ABC1-2EA978BC6F2C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74145E-F25E-4808-87E4-C0735C673C8A}" type="pres">
      <dgm:prSet presAssocID="{92722E58-AE9D-47C8-B744-C53C3774179D}" presName="sibTrans" presStyleCnt="0"/>
      <dgm:spPr/>
    </dgm:pt>
    <dgm:pt modelId="{6AF586ED-173F-4AF1-B8ED-11B70E891D24}" type="pres">
      <dgm:prSet presAssocID="{56569C07-CE0A-4C87-BE15-E9F3A7176F0C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83ED08-E53A-4C9D-A883-8BD46C6E097E}" type="pres">
      <dgm:prSet presAssocID="{EA621689-1C23-4206-B87D-A709139522DE}" presName="sibTrans" presStyleCnt="0"/>
      <dgm:spPr/>
    </dgm:pt>
    <dgm:pt modelId="{36F8B23A-5528-47E5-9E55-05BB2D977B11}" type="pres">
      <dgm:prSet presAssocID="{68131641-D10A-4E48-BCCA-B771E303F89B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CA37F6-2D30-4931-AF92-9802AAD8D421}" type="pres">
      <dgm:prSet presAssocID="{6EFC7FDD-7D88-4F5D-BFC9-101566D3EC76}" presName="sibTrans" presStyleCnt="0"/>
      <dgm:spPr/>
    </dgm:pt>
    <dgm:pt modelId="{E0FB46DE-CC6D-4E9A-AC1A-583FC160AD67}" type="pres">
      <dgm:prSet presAssocID="{DE313B65-95D2-48E9-B149-D18E765E192E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FC9339-86C2-4C03-982E-4D70C590D7A6}" type="pres">
      <dgm:prSet presAssocID="{0B0C71F3-CC6F-49E6-B9EF-1E217808AA9E}" presName="sibTrans" presStyleCnt="0"/>
      <dgm:spPr/>
    </dgm:pt>
    <dgm:pt modelId="{A0858A9C-F61F-41FE-8944-641D80A802EC}" type="pres">
      <dgm:prSet presAssocID="{976CB04C-CA35-42A1-905E-6705104098C7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A62AC-AA38-4A70-932D-8855B1E10713}" type="pres">
      <dgm:prSet presAssocID="{B9D2BD5B-A775-432D-A743-65BA789446F1}" presName="sibTrans" presStyleCnt="0"/>
      <dgm:spPr/>
    </dgm:pt>
    <dgm:pt modelId="{1B13E65B-EF2C-4F07-9814-492FEDDCDF84}" type="pres">
      <dgm:prSet presAssocID="{A6119952-C5A4-400F-A83F-1AE550B16A9B}" presName="node" presStyleLbl="node1" presStyleIdx="6" presStyleCnt="10" custLinFactNeighborX="-1110" custLinFactNeighborY="4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3C3DFC-9FBD-43F2-904E-CD681DC47AE2}" type="pres">
      <dgm:prSet presAssocID="{945EBDE8-1E81-40A9-BE59-EBACCCFE2C40}" presName="sibTrans" presStyleCnt="0"/>
      <dgm:spPr/>
    </dgm:pt>
    <dgm:pt modelId="{5656743A-CF6B-4D3D-B580-F47981E71390}" type="pres">
      <dgm:prSet presAssocID="{3959B119-EC50-412E-AC83-F2B972E3BA91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19A41C-FA39-4708-BADF-31E4D4FBA275}" type="pres">
      <dgm:prSet presAssocID="{E64E5B0F-8E0F-4D02-93B1-531FD621114D}" presName="sibTrans" presStyleCnt="0"/>
      <dgm:spPr/>
    </dgm:pt>
    <dgm:pt modelId="{54C6D3D9-4154-4F9C-B327-C95AB8CD4D98}" type="pres">
      <dgm:prSet presAssocID="{66427162-10A7-44B0-B51D-8F5632A85D0C}" presName="node" presStyleLbl="node1" presStyleIdx="8" presStyleCnt="10" custLinFactNeighborX="1190" custLinFactNeighborY="26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9206A-0E36-4880-B19A-CE3E6D92AA78}" type="pres">
      <dgm:prSet presAssocID="{A26A3A3F-CC00-481B-B16A-1D2A9E2AFF60}" presName="sibTrans" presStyleCnt="0"/>
      <dgm:spPr/>
    </dgm:pt>
    <dgm:pt modelId="{68D7B799-2528-4EF0-ABC6-1B93C843197B}" type="pres">
      <dgm:prSet presAssocID="{71D5FCF8-8B77-40E4-B9C0-094C07DDCA22}" presName="node" presStyleLbl="node1" presStyleIdx="9" presStyleCnt="10" custLinFactNeighborX="84618" custLinFactNeighborY="7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6B0BB5-676B-457C-934A-3FFB6722B0A6}" type="presOf" srcId="{DE313B65-95D2-48E9-B149-D18E765E192E}" destId="{E0FB46DE-CC6D-4E9A-AC1A-583FC160AD67}" srcOrd="0" destOrd="0" presId="urn:microsoft.com/office/officeart/2005/8/layout/default"/>
    <dgm:cxn modelId="{586DFD32-3706-4A3B-AEA3-4361F3DEFFBE}" srcId="{7CB6B11B-EFDD-4A5B-9054-69FBD03C44E4}" destId="{F06DFCE0-C498-4AC6-ABC1-2EA978BC6F2C}" srcOrd="1" destOrd="0" parTransId="{C28C0889-85CB-447C-B93F-2138A94C2292}" sibTransId="{92722E58-AE9D-47C8-B744-C53C3774179D}"/>
    <dgm:cxn modelId="{94EDE700-887F-4783-BA0A-BB53A7395CB5}" srcId="{7CB6B11B-EFDD-4A5B-9054-69FBD03C44E4}" destId="{68131641-D10A-4E48-BCCA-B771E303F89B}" srcOrd="3" destOrd="0" parTransId="{5608BE15-F87B-4712-A16A-E73EA98A83A2}" sibTransId="{6EFC7FDD-7D88-4F5D-BFC9-101566D3EC76}"/>
    <dgm:cxn modelId="{16C25BD6-BDF6-45B4-909A-B42F88E9EF22}" type="presOf" srcId="{71D5FCF8-8B77-40E4-B9C0-094C07DDCA22}" destId="{68D7B799-2528-4EF0-ABC6-1B93C843197B}" srcOrd="0" destOrd="0" presId="urn:microsoft.com/office/officeart/2005/8/layout/default"/>
    <dgm:cxn modelId="{6F22CAE9-DE5F-41CB-8C97-CB5CF8D261B0}" type="presOf" srcId="{976CB04C-CA35-42A1-905E-6705104098C7}" destId="{A0858A9C-F61F-41FE-8944-641D80A802EC}" srcOrd="0" destOrd="0" presId="urn:microsoft.com/office/officeart/2005/8/layout/default"/>
    <dgm:cxn modelId="{C8D38837-1BD2-42A9-AAA8-B454AB697E4C}" type="presOf" srcId="{7CB6B11B-EFDD-4A5B-9054-69FBD03C44E4}" destId="{6373F31B-038D-4933-A02E-85ACAAE69418}" srcOrd="0" destOrd="0" presId="urn:microsoft.com/office/officeart/2005/8/layout/default"/>
    <dgm:cxn modelId="{E3B34650-DE8F-4537-B1D8-3B98FBF592AF}" type="presOf" srcId="{30837BEA-A48C-452B-8618-491FAF371414}" destId="{A667DAC6-7822-4E4C-B0B5-4484D07E7829}" srcOrd="0" destOrd="0" presId="urn:microsoft.com/office/officeart/2005/8/layout/default"/>
    <dgm:cxn modelId="{A7C50BF2-0C7F-41B6-8970-F21BA44E427E}" srcId="{7CB6B11B-EFDD-4A5B-9054-69FBD03C44E4}" destId="{30837BEA-A48C-452B-8618-491FAF371414}" srcOrd="0" destOrd="0" parTransId="{C3765BE5-E325-40A8-BD48-C532C7D7CBD0}" sibTransId="{634EF12F-F7AB-463C-954A-62098CDC0FDC}"/>
    <dgm:cxn modelId="{E5C40DE8-BC4E-4951-B639-A70A6A5FD98C}" type="presOf" srcId="{F06DFCE0-C498-4AC6-ABC1-2EA978BC6F2C}" destId="{F665D1E4-C678-4245-9686-76A37BA36CB8}" srcOrd="0" destOrd="0" presId="urn:microsoft.com/office/officeart/2005/8/layout/default"/>
    <dgm:cxn modelId="{262B2542-ACEC-4A00-B80E-F0B3FE60FB4E}" srcId="{7CB6B11B-EFDD-4A5B-9054-69FBD03C44E4}" destId="{976CB04C-CA35-42A1-905E-6705104098C7}" srcOrd="5" destOrd="0" parTransId="{C44A9321-03B2-4ACC-9950-00D6A3E341F6}" sibTransId="{B9D2BD5B-A775-432D-A743-65BA789446F1}"/>
    <dgm:cxn modelId="{7D10BC6E-252E-4D12-80D1-FCAFBD70AD04}" type="presOf" srcId="{3959B119-EC50-412E-AC83-F2B972E3BA91}" destId="{5656743A-CF6B-4D3D-B580-F47981E71390}" srcOrd="0" destOrd="0" presId="urn:microsoft.com/office/officeart/2005/8/layout/default"/>
    <dgm:cxn modelId="{AAA5E050-8653-4ED2-9C83-4E27F0D3514E}" type="presOf" srcId="{56569C07-CE0A-4C87-BE15-E9F3A7176F0C}" destId="{6AF586ED-173F-4AF1-B8ED-11B70E891D24}" srcOrd="0" destOrd="0" presId="urn:microsoft.com/office/officeart/2005/8/layout/default"/>
    <dgm:cxn modelId="{841BEF9A-77C5-4AC6-9642-5B9AF932A17C}" srcId="{7CB6B11B-EFDD-4A5B-9054-69FBD03C44E4}" destId="{56569C07-CE0A-4C87-BE15-E9F3A7176F0C}" srcOrd="2" destOrd="0" parTransId="{954EAE47-98CE-42BA-8FFF-0B54E602C081}" sibTransId="{EA621689-1C23-4206-B87D-A709139522DE}"/>
    <dgm:cxn modelId="{176CE2CC-7468-4D48-BBF6-9C259CEFACD9}" srcId="{7CB6B11B-EFDD-4A5B-9054-69FBD03C44E4}" destId="{A6119952-C5A4-400F-A83F-1AE550B16A9B}" srcOrd="6" destOrd="0" parTransId="{5849AC51-FE83-4EC1-8B95-3B751094C6B2}" sibTransId="{945EBDE8-1E81-40A9-BE59-EBACCCFE2C40}"/>
    <dgm:cxn modelId="{D190F314-A3C4-4D8F-93B2-E1ADBD56726A}" srcId="{7CB6B11B-EFDD-4A5B-9054-69FBD03C44E4}" destId="{DE313B65-95D2-48E9-B149-D18E765E192E}" srcOrd="4" destOrd="0" parTransId="{D5455264-BADD-4F68-8682-1740691CDABE}" sibTransId="{0B0C71F3-CC6F-49E6-B9EF-1E217808AA9E}"/>
    <dgm:cxn modelId="{AC4EC1A8-0B0D-45CA-8B85-F71170CC3291}" srcId="{7CB6B11B-EFDD-4A5B-9054-69FBD03C44E4}" destId="{66427162-10A7-44B0-B51D-8F5632A85D0C}" srcOrd="8" destOrd="0" parTransId="{B84BA3C4-3C3C-4A0F-8A47-63B05F390690}" sibTransId="{A26A3A3F-CC00-481B-B16A-1D2A9E2AFF60}"/>
    <dgm:cxn modelId="{0B6FE027-A125-452B-BD24-936E31BA5374}" type="presOf" srcId="{68131641-D10A-4E48-BCCA-B771E303F89B}" destId="{36F8B23A-5528-47E5-9E55-05BB2D977B11}" srcOrd="0" destOrd="0" presId="urn:microsoft.com/office/officeart/2005/8/layout/default"/>
    <dgm:cxn modelId="{8FCB7B6F-9A11-4D3B-9A18-BFD556F92B2E}" type="presOf" srcId="{66427162-10A7-44B0-B51D-8F5632A85D0C}" destId="{54C6D3D9-4154-4F9C-B327-C95AB8CD4D98}" srcOrd="0" destOrd="0" presId="urn:microsoft.com/office/officeart/2005/8/layout/default"/>
    <dgm:cxn modelId="{1F79C963-4F08-4288-88AC-D33CE9BDB1F6}" srcId="{7CB6B11B-EFDD-4A5B-9054-69FBD03C44E4}" destId="{3959B119-EC50-412E-AC83-F2B972E3BA91}" srcOrd="7" destOrd="0" parTransId="{B45C0AA6-E0D4-4CB8-9F7A-E1EFE27C1ADD}" sibTransId="{E64E5B0F-8E0F-4D02-93B1-531FD621114D}"/>
    <dgm:cxn modelId="{24A6361F-3051-4046-A0CB-9991664E6A42}" srcId="{7CB6B11B-EFDD-4A5B-9054-69FBD03C44E4}" destId="{71D5FCF8-8B77-40E4-B9C0-094C07DDCA22}" srcOrd="9" destOrd="0" parTransId="{B0FFF287-4865-4FC4-A220-005D3384EB4E}" sibTransId="{625B1FED-B8E3-4324-A59D-26EEADF0259D}"/>
    <dgm:cxn modelId="{37E61A2D-2785-40AD-B8A8-A0351F117D5B}" type="presOf" srcId="{A6119952-C5A4-400F-A83F-1AE550B16A9B}" destId="{1B13E65B-EF2C-4F07-9814-492FEDDCDF84}" srcOrd="0" destOrd="0" presId="urn:microsoft.com/office/officeart/2005/8/layout/default"/>
    <dgm:cxn modelId="{573FEE6C-4C26-4B77-BFC6-058335887A67}" type="presParOf" srcId="{6373F31B-038D-4933-A02E-85ACAAE69418}" destId="{A667DAC6-7822-4E4C-B0B5-4484D07E7829}" srcOrd="0" destOrd="0" presId="urn:microsoft.com/office/officeart/2005/8/layout/default"/>
    <dgm:cxn modelId="{65336DDC-B9AD-4F57-BA72-0FB482D46471}" type="presParOf" srcId="{6373F31B-038D-4933-A02E-85ACAAE69418}" destId="{97E447E4-1446-4986-B6C0-21AAF81AC472}" srcOrd="1" destOrd="0" presId="urn:microsoft.com/office/officeart/2005/8/layout/default"/>
    <dgm:cxn modelId="{CEC47F1E-06D5-4B64-BC5E-D94217F539D4}" type="presParOf" srcId="{6373F31B-038D-4933-A02E-85ACAAE69418}" destId="{F665D1E4-C678-4245-9686-76A37BA36CB8}" srcOrd="2" destOrd="0" presId="urn:microsoft.com/office/officeart/2005/8/layout/default"/>
    <dgm:cxn modelId="{B9543085-B954-405F-A071-563B96C0BF4A}" type="presParOf" srcId="{6373F31B-038D-4933-A02E-85ACAAE69418}" destId="{7874145E-F25E-4808-87E4-C0735C673C8A}" srcOrd="3" destOrd="0" presId="urn:microsoft.com/office/officeart/2005/8/layout/default"/>
    <dgm:cxn modelId="{30FEB6B5-9D94-4A9A-BB98-66D4096E3587}" type="presParOf" srcId="{6373F31B-038D-4933-A02E-85ACAAE69418}" destId="{6AF586ED-173F-4AF1-B8ED-11B70E891D24}" srcOrd="4" destOrd="0" presId="urn:microsoft.com/office/officeart/2005/8/layout/default"/>
    <dgm:cxn modelId="{0DFD1759-79AA-4525-983A-2F2F641107F8}" type="presParOf" srcId="{6373F31B-038D-4933-A02E-85ACAAE69418}" destId="{8583ED08-E53A-4C9D-A883-8BD46C6E097E}" srcOrd="5" destOrd="0" presId="urn:microsoft.com/office/officeart/2005/8/layout/default"/>
    <dgm:cxn modelId="{05271552-F9E2-4F83-AC77-8F2C43B55E17}" type="presParOf" srcId="{6373F31B-038D-4933-A02E-85ACAAE69418}" destId="{36F8B23A-5528-47E5-9E55-05BB2D977B11}" srcOrd="6" destOrd="0" presId="urn:microsoft.com/office/officeart/2005/8/layout/default"/>
    <dgm:cxn modelId="{AF6AC77B-B72A-4141-AA23-47F0F8CA5AD4}" type="presParOf" srcId="{6373F31B-038D-4933-A02E-85ACAAE69418}" destId="{C3CA37F6-2D30-4931-AF92-9802AAD8D421}" srcOrd="7" destOrd="0" presId="urn:microsoft.com/office/officeart/2005/8/layout/default"/>
    <dgm:cxn modelId="{38B6378F-57E2-4F79-AB4B-71F1A37DED85}" type="presParOf" srcId="{6373F31B-038D-4933-A02E-85ACAAE69418}" destId="{E0FB46DE-CC6D-4E9A-AC1A-583FC160AD67}" srcOrd="8" destOrd="0" presId="urn:microsoft.com/office/officeart/2005/8/layout/default"/>
    <dgm:cxn modelId="{21F598EA-0F67-4BE7-8AC7-38B441E15987}" type="presParOf" srcId="{6373F31B-038D-4933-A02E-85ACAAE69418}" destId="{CFFC9339-86C2-4C03-982E-4D70C590D7A6}" srcOrd="9" destOrd="0" presId="urn:microsoft.com/office/officeart/2005/8/layout/default"/>
    <dgm:cxn modelId="{42B88A6B-BBA7-478F-9E23-CC2986E277C4}" type="presParOf" srcId="{6373F31B-038D-4933-A02E-85ACAAE69418}" destId="{A0858A9C-F61F-41FE-8944-641D80A802EC}" srcOrd="10" destOrd="0" presId="urn:microsoft.com/office/officeart/2005/8/layout/default"/>
    <dgm:cxn modelId="{918D9350-EA95-4AAE-8205-B433DCA69E4D}" type="presParOf" srcId="{6373F31B-038D-4933-A02E-85ACAAE69418}" destId="{BA6A62AC-AA38-4A70-932D-8855B1E10713}" srcOrd="11" destOrd="0" presId="urn:microsoft.com/office/officeart/2005/8/layout/default"/>
    <dgm:cxn modelId="{FB620E8F-CAB5-4844-BDE1-4171930909E3}" type="presParOf" srcId="{6373F31B-038D-4933-A02E-85ACAAE69418}" destId="{1B13E65B-EF2C-4F07-9814-492FEDDCDF84}" srcOrd="12" destOrd="0" presId="urn:microsoft.com/office/officeart/2005/8/layout/default"/>
    <dgm:cxn modelId="{433D4D4E-5180-4F82-8509-B10D032E7BA4}" type="presParOf" srcId="{6373F31B-038D-4933-A02E-85ACAAE69418}" destId="{6A3C3DFC-9FBD-43F2-904E-CD681DC47AE2}" srcOrd="13" destOrd="0" presId="urn:microsoft.com/office/officeart/2005/8/layout/default"/>
    <dgm:cxn modelId="{0D83B92E-9D80-4FD1-A41F-4B66AD369A78}" type="presParOf" srcId="{6373F31B-038D-4933-A02E-85ACAAE69418}" destId="{5656743A-CF6B-4D3D-B580-F47981E71390}" srcOrd="14" destOrd="0" presId="urn:microsoft.com/office/officeart/2005/8/layout/default"/>
    <dgm:cxn modelId="{E0F37A54-D43A-4C60-98E5-031D3549D76A}" type="presParOf" srcId="{6373F31B-038D-4933-A02E-85ACAAE69418}" destId="{8119A41C-FA39-4708-BADF-31E4D4FBA275}" srcOrd="15" destOrd="0" presId="urn:microsoft.com/office/officeart/2005/8/layout/default"/>
    <dgm:cxn modelId="{875E62B9-0508-4483-80B3-A28F929B0839}" type="presParOf" srcId="{6373F31B-038D-4933-A02E-85ACAAE69418}" destId="{54C6D3D9-4154-4F9C-B327-C95AB8CD4D98}" srcOrd="16" destOrd="0" presId="urn:microsoft.com/office/officeart/2005/8/layout/default"/>
    <dgm:cxn modelId="{44A31AAA-3372-4A48-96DE-8A2828198957}" type="presParOf" srcId="{6373F31B-038D-4933-A02E-85ACAAE69418}" destId="{1EF9206A-0E36-4880-B19A-CE3E6D92AA78}" srcOrd="17" destOrd="0" presId="urn:microsoft.com/office/officeart/2005/8/layout/default"/>
    <dgm:cxn modelId="{CFF99798-AC30-4079-B910-DFAC395BE8B9}" type="presParOf" srcId="{6373F31B-038D-4933-A02E-85ACAAE69418}" destId="{68D7B799-2528-4EF0-ABC6-1B93C843197B}" srcOrd="18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C9298D-E846-4654-9798-8B0060028573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69884-F0A7-4B41-8FF5-AAB06741361A}">
      <dgm:prSet phldrT="[Текст]"/>
      <dgm:spPr>
        <a:solidFill>
          <a:schemeClr val="accent3"/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7 631,7 </a:t>
          </a:r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BE57AC-1CCD-47AC-A3A6-26464AFF905A}" type="parTrans" cxnId="{5C0D2597-1FB3-46C9-BA61-4F074D1490D5}">
      <dgm:prSet/>
      <dgm:spPr/>
      <dgm:t>
        <a:bodyPr/>
        <a:lstStyle/>
        <a:p>
          <a:endParaRPr lang="ru-RU"/>
        </a:p>
      </dgm:t>
    </dgm:pt>
    <dgm:pt modelId="{16BD694A-6A21-4BFC-94B4-ECC28595A934}" type="sibTrans" cxnId="{5C0D2597-1FB3-46C9-BA61-4F074D1490D5}">
      <dgm:prSet/>
      <dgm:spPr/>
      <dgm:t>
        <a:bodyPr/>
        <a:lstStyle/>
        <a:p>
          <a:endParaRPr lang="ru-RU"/>
        </a:p>
      </dgm:t>
    </dgm:pt>
    <dgm:pt modelId="{1F257D80-3529-4697-9186-EC854F333D2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1 350,3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6AAECC-AB64-425A-8D07-EDF5E8AEBA7B}" type="parTrans" cxnId="{7C44420A-6D13-48FA-8BF0-11C46FBE2D3F}">
      <dgm:prSet/>
      <dgm:spPr/>
      <dgm:t>
        <a:bodyPr/>
        <a:lstStyle/>
        <a:p>
          <a:endParaRPr lang="ru-RU"/>
        </a:p>
      </dgm:t>
    </dgm:pt>
    <dgm:pt modelId="{5066F600-18D8-4907-8D13-36072B42DF55}" type="sibTrans" cxnId="{7C44420A-6D13-48FA-8BF0-11C46FBE2D3F}">
      <dgm:prSet/>
      <dgm:spPr/>
      <dgm:t>
        <a:bodyPr/>
        <a:lstStyle/>
        <a:p>
          <a:endParaRPr lang="ru-RU"/>
        </a:p>
      </dgm:t>
    </dgm:pt>
    <dgm:pt modelId="{2E106A4D-1827-4786-8B22-F8E12C13AD13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 и средства массовой информации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1 818,8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8DF7A4-A606-4522-8C13-60131610B226}" type="parTrans" cxnId="{2F22E8D5-EDA9-4111-A53E-6CBDA1EF59AA}">
      <dgm:prSet/>
      <dgm:spPr/>
      <dgm:t>
        <a:bodyPr/>
        <a:lstStyle/>
        <a:p>
          <a:endParaRPr lang="ru-RU"/>
        </a:p>
      </dgm:t>
    </dgm:pt>
    <dgm:pt modelId="{0206B7A9-CCB2-4F35-A8A6-087B6B9A5380}" type="sibTrans" cxnId="{2F22E8D5-EDA9-4111-A53E-6CBDA1EF59AA}">
      <dgm:prSet/>
      <dgm:spPr/>
      <dgm:t>
        <a:bodyPr/>
        <a:lstStyle/>
        <a:p>
          <a:endParaRPr lang="ru-RU"/>
        </a:p>
      </dgm:t>
    </dgm:pt>
    <dgm:pt modelId="{269A53EA-BA11-4AF7-9BE5-E082E4E3AB0F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97,6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DF369D-0263-49D1-8FDD-4D3B0DAEF038}" type="parTrans" cxnId="{8F687DD0-2606-4CF8-83CF-8D9CDC9BB91D}">
      <dgm:prSet/>
      <dgm:spPr/>
      <dgm:t>
        <a:bodyPr/>
        <a:lstStyle/>
        <a:p>
          <a:endParaRPr lang="ru-RU"/>
        </a:p>
      </dgm:t>
    </dgm:pt>
    <dgm:pt modelId="{7990CB6E-1BF1-4D78-B445-5B686382AB02}" type="sibTrans" cxnId="{8F687DD0-2606-4CF8-83CF-8D9CDC9BB91D}">
      <dgm:prSet/>
      <dgm:spPr/>
      <dgm:t>
        <a:bodyPr/>
        <a:lstStyle/>
        <a:p>
          <a:endParaRPr lang="ru-RU"/>
        </a:p>
      </dgm:t>
    </dgm:pt>
    <dgm:pt modelId="{05B8F278-9EFF-4E40-8B7B-B9C2361D962C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20,8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2ADF14-1ED7-4B22-89CB-F050A2627068}" type="parTrans" cxnId="{A31FEE6F-2C8B-4891-898C-3E291D92BFD6}">
      <dgm:prSet/>
      <dgm:spPr/>
      <dgm:t>
        <a:bodyPr/>
        <a:lstStyle/>
        <a:p>
          <a:endParaRPr lang="ru-RU"/>
        </a:p>
      </dgm:t>
    </dgm:pt>
    <dgm:pt modelId="{F1D5ECFF-FE28-450C-BFF4-26AF1FD02F1C}" type="sibTrans" cxnId="{A31FEE6F-2C8B-4891-898C-3E291D92BFD6}">
      <dgm:prSet/>
      <dgm:spPr/>
      <dgm:t>
        <a:bodyPr/>
        <a:lstStyle/>
        <a:p>
          <a:endParaRPr lang="ru-RU"/>
        </a:p>
      </dgm:t>
    </dgm:pt>
    <dgm:pt modelId="{3538A437-4018-424C-BE07-1EB90B0DB3E5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279,6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B27EA-751C-4006-AD33-2FEF1C9D02D5}" type="parTrans" cxnId="{37C5A1FF-8FDE-41AA-B5EB-61CCC5D74FFF}">
      <dgm:prSet/>
      <dgm:spPr/>
      <dgm:t>
        <a:bodyPr/>
        <a:lstStyle/>
        <a:p>
          <a:endParaRPr lang="ru-RU"/>
        </a:p>
      </dgm:t>
    </dgm:pt>
    <dgm:pt modelId="{3C8C6C8C-1305-4D11-9653-ECBA9AF106B6}" type="sibTrans" cxnId="{37C5A1FF-8FDE-41AA-B5EB-61CCC5D74FFF}">
      <dgm:prSet/>
      <dgm:spPr/>
      <dgm:t>
        <a:bodyPr/>
        <a:lstStyle/>
        <a:p>
          <a:endParaRPr lang="ru-RU"/>
        </a:p>
      </dgm:t>
    </dgm:pt>
    <dgm:pt modelId="{03DBD971-6156-41A5-B46D-CDD0C67A3BF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Национальная оборона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144,6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EAA355-B311-485B-BC61-CE97A2332A8A}" type="parTrans" cxnId="{7C42DB41-0334-411B-BE3F-5475CD2A2FA2}">
      <dgm:prSet/>
      <dgm:spPr/>
      <dgm:t>
        <a:bodyPr/>
        <a:lstStyle/>
        <a:p>
          <a:endParaRPr lang="ru-RU"/>
        </a:p>
      </dgm:t>
    </dgm:pt>
    <dgm:pt modelId="{637464A1-027A-4673-86B5-7BF00E3B2FDB}" type="sibTrans" cxnId="{7C42DB41-0334-411B-BE3F-5475CD2A2FA2}">
      <dgm:prSet/>
      <dgm:spPr/>
      <dgm:t>
        <a:bodyPr/>
        <a:lstStyle/>
        <a:p>
          <a:endParaRPr lang="ru-RU"/>
        </a:p>
      </dgm:t>
    </dgm:pt>
    <dgm:pt modelId="{C7282BE6-3A80-4E90-9DEB-EA01701360FD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4,5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44EA74-541F-4102-B421-0669A6B281C6}" type="parTrans" cxnId="{18BE7DAA-15B7-4979-B04E-AC5E78AF7964}">
      <dgm:prSet/>
      <dgm:spPr/>
      <dgm:t>
        <a:bodyPr/>
        <a:lstStyle/>
        <a:p>
          <a:endParaRPr lang="ru-RU"/>
        </a:p>
      </dgm:t>
    </dgm:pt>
    <dgm:pt modelId="{D96355A0-3494-474E-8588-3BF78C0D4A57}" type="sibTrans" cxnId="{18BE7DAA-15B7-4979-B04E-AC5E78AF7964}">
      <dgm:prSet/>
      <dgm:spPr/>
      <dgm:t>
        <a:bodyPr/>
        <a:lstStyle/>
        <a:p>
          <a:endParaRPr lang="ru-RU"/>
        </a:p>
      </dgm:t>
    </dgm:pt>
    <dgm:pt modelId="{ECCD9E23-A00B-4DF2-A324-E393D294648D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и спорт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0,0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2B5DFA-A4C2-4C3E-87FE-392F172A6E9C}" type="parTrans" cxnId="{D84D9C7D-96EE-4B40-AB72-B2EECB053DD6}">
      <dgm:prSet/>
      <dgm:spPr/>
      <dgm:t>
        <a:bodyPr/>
        <a:lstStyle/>
        <a:p>
          <a:endParaRPr lang="ru-RU"/>
        </a:p>
      </dgm:t>
    </dgm:pt>
    <dgm:pt modelId="{9B870BDA-2982-4B5C-98DD-7FF67D7F60CE}" type="sibTrans" cxnId="{D84D9C7D-96EE-4B40-AB72-B2EECB053DD6}">
      <dgm:prSet/>
      <dgm:spPr/>
      <dgm:t>
        <a:bodyPr/>
        <a:lstStyle/>
        <a:p>
          <a:endParaRPr lang="ru-RU"/>
        </a:p>
      </dgm:t>
    </dgm:pt>
    <dgm:pt modelId="{7D006B0B-6727-4758-87FD-A750B2865F7B}" type="pres">
      <dgm:prSet presAssocID="{EFC9298D-E846-4654-9798-8B00600285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9DE523-24F1-4597-8BFD-E775C15FE74A}" type="pres">
      <dgm:prSet presAssocID="{A5E69884-F0A7-4B41-8FF5-AAB06741361A}" presName="node" presStyleLbl="node1" presStyleIdx="0" presStyleCnt="9" custLinFactNeighborX="2159" custLinFactNeighborY="-227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4CD03ED4-9FB8-4EAC-BF5F-762E8AEEEECD}" type="pres">
      <dgm:prSet presAssocID="{16BD694A-6A21-4BFC-94B4-ECC28595A934}" presName="sibTrans" presStyleCnt="0"/>
      <dgm:spPr/>
    </dgm:pt>
    <dgm:pt modelId="{6A3720D5-1F25-4C12-9F42-EB3EC5034922}" type="pres">
      <dgm:prSet presAssocID="{03DBD971-6156-41A5-B46D-CDD0C67A3BF0}" presName="node" presStyleLbl="node1" presStyleIdx="1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54F25CD1-D935-4E50-AD92-C5150C900A06}" type="pres">
      <dgm:prSet presAssocID="{637464A1-027A-4673-86B5-7BF00E3B2FDB}" presName="sibTrans" presStyleCnt="0"/>
      <dgm:spPr/>
    </dgm:pt>
    <dgm:pt modelId="{E5D67C34-7FB2-45EC-A4C3-F1C86647A28F}" type="pres">
      <dgm:prSet presAssocID="{05B8F278-9EFF-4E40-8B7B-B9C2361D962C}" presName="node" presStyleLbl="node1" presStyleIdx="2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42659F49-3629-43F6-9A7C-AB8F2CDB9483}" type="pres">
      <dgm:prSet presAssocID="{F1D5ECFF-FE28-450C-BFF4-26AF1FD02F1C}" presName="sibTrans" presStyleCnt="0"/>
      <dgm:spPr/>
    </dgm:pt>
    <dgm:pt modelId="{568C610D-6D67-49FE-9E20-A523B07AEC94}" type="pres">
      <dgm:prSet presAssocID="{3538A437-4018-424C-BE07-1EB90B0DB3E5}" presName="node" presStyleLbl="node1" presStyleIdx="3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DBFB2604-9FF4-44B1-BE15-D39EFEA1CA06}" type="pres">
      <dgm:prSet presAssocID="{3C8C6C8C-1305-4D11-9653-ECBA9AF106B6}" presName="sibTrans" presStyleCnt="0"/>
      <dgm:spPr/>
    </dgm:pt>
    <dgm:pt modelId="{416D389E-1906-4628-AB3D-97BCDE0F8520}" type="pres">
      <dgm:prSet presAssocID="{1F257D80-3529-4697-9186-EC854F333D20}" presName="node" presStyleLbl="node1" presStyleIdx="4" presStyleCnt="9" custLinFactNeighborX="4498" custLinFactNeighborY="-3700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72E431E7-0EEA-4E62-97B1-19152DA49804}" type="pres">
      <dgm:prSet presAssocID="{5066F600-18D8-4907-8D13-36072B42DF55}" presName="sibTrans" presStyleCnt="0"/>
      <dgm:spPr/>
    </dgm:pt>
    <dgm:pt modelId="{396F3610-6898-4F07-B1B7-DDB2CD28A9C7}" type="pres">
      <dgm:prSet presAssocID="{2E106A4D-1827-4786-8B22-F8E12C13AD13}" presName="node" presStyleLbl="node1" presStyleIdx="5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CC4B1EF2-39F8-4662-9A2E-4D53D862B399}" type="pres">
      <dgm:prSet presAssocID="{0206B7A9-CCB2-4F35-A8A6-087B6B9A5380}" presName="sibTrans" presStyleCnt="0"/>
      <dgm:spPr/>
    </dgm:pt>
    <dgm:pt modelId="{D5EFF21E-E139-4CF8-A716-D4D50612462F}" type="pres">
      <dgm:prSet presAssocID="{269A53EA-BA11-4AF7-9BE5-E082E4E3AB0F}" presName="node" presStyleLbl="node1" presStyleIdx="6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F8B07C47-40ED-496F-9A4A-F220691EB7E9}" type="pres">
      <dgm:prSet presAssocID="{7990CB6E-1BF1-4D78-B445-5B686382AB02}" presName="sibTrans" presStyleCnt="0"/>
      <dgm:spPr/>
    </dgm:pt>
    <dgm:pt modelId="{DBA6881A-7606-4FEF-B2E5-32804E88A060}" type="pres">
      <dgm:prSet presAssocID="{C7282BE6-3A80-4E90-9DEB-EA01701360FD}" presName="node" presStyleLbl="node1" presStyleIdx="7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7F6D8C3D-2575-4F73-8087-6514CEE59315}" type="pres">
      <dgm:prSet presAssocID="{D96355A0-3494-474E-8588-3BF78C0D4A57}" presName="sibTrans" presStyleCnt="0"/>
      <dgm:spPr/>
    </dgm:pt>
    <dgm:pt modelId="{A8FCA98C-BD5F-47CC-ABBD-83B1E5885D91}" type="pres">
      <dgm:prSet presAssocID="{ECCD9E23-A00B-4DF2-A324-E393D294648D}" presName="node" presStyleLbl="node1" presStyleIdx="8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</dgm:ptLst>
  <dgm:cxnLst>
    <dgm:cxn modelId="{8F687DD0-2606-4CF8-83CF-8D9CDC9BB91D}" srcId="{EFC9298D-E846-4654-9798-8B0060028573}" destId="{269A53EA-BA11-4AF7-9BE5-E082E4E3AB0F}" srcOrd="6" destOrd="0" parTransId="{7EDF369D-0263-49D1-8FDD-4D3B0DAEF038}" sibTransId="{7990CB6E-1BF1-4D78-B445-5B686382AB02}"/>
    <dgm:cxn modelId="{2F22E8D5-EDA9-4111-A53E-6CBDA1EF59AA}" srcId="{EFC9298D-E846-4654-9798-8B0060028573}" destId="{2E106A4D-1827-4786-8B22-F8E12C13AD13}" srcOrd="5" destOrd="0" parTransId="{368DF7A4-A606-4522-8C13-60131610B226}" sibTransId="{0206B7A9-CCB2-4F35-A8A6-087B6B9A5380}"/>
    <dgm:cxn modelId="{BB20B8D3-EA72-4832-AC71-254CA4F89FA8}" type="presOf" srcId="{EFC9298D-E846-4654-9798-8B0060028573}" destId="{7D006B0B-6727-4758-87FD-A750B2865F7B}" srcOrd="0" destOrd="0" presId="urn:microsoft.com/office/officeart/2005/8/layout/default#2"/>
    <dgm:cxn modelId="{0C3FEBDF-FD60-4C73-A68C-68C06013F893}" type="presOf" srcId="{1F257D80-3529-4697-9186-EC854F333D20}" destId="{416D389E-1906-4628-AB3D-97BCDE0F8520}" srcOrd="0" destOrd="0" presId="urn:microsoft.com/office/officeart/2005/8/layout/default#2"/>
    <dgm:cxn modelId="{3600A8CF-6393-4E67-9D59-926E982B49A1}" type="presOf" srcId="{ECCD9E23-A00B-4DF2-A324-E393D294648D}" destId="{A8FCA98C-BD5F-47CC-ABBD-83B1E5885D91}" srcOrd="0" destOrd="0" presId="urn:microsoft.com/office/officeart/2005/8/layout/default#2"/>
    <dgm:cxn modelId="{8FC3566F-F6BB-41BD-9F77-8F1619DF3369}" type="presOf" srcId="{269A53EA-BA11-4AF7-9BE5-E082E4E3AB0F}" destId="{D5EFF21E-E139-4CF8-A716-D4D50612462F}" srcOrd="0" destOrd="0" presId="urn:microsoft.com/office/officeart/2005/8/layout/default#2"/>
    <dgm:cxn modelId="{D84D9C7D-96EE-4B40-AB72-B2EECB053DD6}" srcId="{EFC9298D-E846-4654-9798-8B0060028573}" destId="{ECCD9E23-A00B-4DF2-A324-E393D294648D}" srcOrd="8" destOrd="0" parTransId="{0A2B5DFA-A4C2-4C3E-87FE-392F172A6E9C}" sibTransId="{9B870BDA-2982-4B5C-98DD-7FF67D7F60CE}"/>
    <dgm:cxn modelId="{5C0D2597-1FB3-46C9-BA61-4F074D1490D5}" srcId="{EFC9298D-E846-4654-9798-8B0060028573}" destId="{A5E69884-F0A7-4B41-8FF5-AAB06741361A}" srcOrd="0" destOrd="0" parTransId="{DDBE57AC-1CCD-47AC-A3A6-26464AFF905A}" sibTransId="{16BD694A-6A21-4BFC-94B4-ECC28595A934}"/>
    <dgm:cxn modelId="{925FD3FE-8F27-4247-9C86-04AEFB50796B}" type="presOf" srcId="{2E106A4D-1827-4786-8B22-F8E12C13AD13}" destId="{396F3610-6898-4F07-B1B7-DDB2CD28A9C7}" srcOrd="0" destOrd="0" presId="urn:microsoft.com/office/officeart/2005/8/layout/default#2"/>
    <dgm:cxn modelId="{7C42DB41-0334-411B-BE3F-5475CD2A2FA2}" srcId="{EFC9298D-E846-4654-9798-8B0060028573}" destId="{03DBD971-6156-41A5-B46D-CDD0C67A3BF0}" srcOrd="1" destOrd="0" parTransId="{77EAA355-B311-485B-BC61-CE97A2332A8A}" sibTransId="{637464A1-027A-4673-86B5-7BF00E3B2FDB}"/>
    <dgm:cxn modelId="{18BE7DAA-15B7-4979-B04E-AC5E78AF7964}" srcId="{EFC9298D-E846-4654-9798-8B0060028573}" destId="{C7282BE6-3A80-4E90-9DEB-EA01701360FD}" srcOrd="7" destOrd="0" parTransId="{7044EA74-541F-4102-B421-0669A6B281C6}" sibTransId="{D96355A0-3494-474E-8588-3BF78C0D4A57}"/>
    <dgm:cxn modelId="{37C5A1FF-8FDE-41AA-B5EB-61CCC5D74FFF}" srcId="{EFC9298D-E846-4654-9798-8B0060028573}" destId="{3538A437-4018-424C-BE07-1EB90B0DB3E5}" srcOrd="3" destOrd="0" parTransId="{DB8B27EA-751C-4006-AD33-2FEF1C9D02D5}" sibTransId="{3C8C6C8C-1305-4D11-9653-ECBA9AF106B6}"/>
    <dgm:cxn modelId="{6227EAA8-53AB-45E4-B7F1-C2A25912A1A9}" type="presOf" srcId="{05B8F278-9EFF-4E40-8B7B-B9C2361D962C}" destId="{E5D67C34-7FB2-45EC-A4C3-F1C86647A28F}" srcOrd="0" destOrd="0" presId="urn:microsoft.com/office/officeart/2005/8/layout/default#2"/>
    <dgm:cxn modelId="{7C44420A-6D13-48FA-8BF0-11C46FBE2D3F}" srcId="{EFC9298D-E846-4654-9798-8B0060028573}" destId="{1F257D80-3529-4697-9186-EC854F333D20}" srcOrd="4" destOrd="0" parTransId="{D56AAECC-AB64-425A-8D07-EDF5E8AEBA7B}" sibTransId="{5066F600-18D8-4907-8D13-36072B42DF55}"/>
    <dgm:cxn modelId="{58498A1E-6939-403F-B515-356FDA2A070E}" type="presOf" srcId="{A5E69884-F0A7-4B41-8FF5-AAB06741361A}" destId="{E19DE523-24F1-4597-8BFD-E775C15FE74A}" srcOrd="0" destOrd="0" presId="urn:microsoft.com/office/officeart/2005/8/layout/default#2"/>
    <dgm:cxn modelId="{228D708A-E02D-4D8D-B259-25B02EB92ECC}" type="presOf" srcId="{03DBD971-6156-41A5-B46D-CDD0C67A3BF0}" destId="{6A3720D5-1F25-4C12-9F42-EB3EC5034922}" srcOrd="0" destOrd="0" presId="urn:microsoft.com/office/officeart/2005/8/layout/default#2"/>
    <dgm:cxn modelId="{4329941A-955F-4D16-8F31-9BEFC8736D97}" type="presOf" srcId="{C7282BE6-3A80-4E90-9DEB-EA01701360FD}" destId="{DBA6881A-7606-4FEF-B2E5-32804E88A060}" srcOrd="0" destOrd="0" presId="urn:microsoft.com/office/officeart/2005/8/layout/default#2"/>
    <dgm:cxn modelId="{CC79D629-1213-4945-9C61-7E8EA145A5F0}" type="presOf" srcId="{3538A437-4018-424C-BE07-1EB90B0DB3E5}" destId="{568C610D-6D67-49FE-9E20-A523B07AEC94}" srcOrd="0" destOrd="0" presId="urn:microsoft.com/office/officeart/2005/8/layout/default#2"/>
    <dgm:cxn modelId="{A31FEE6F-2C8B-4891-898C-3E291D92BFD6}" srcId="{EFC9298D-E846-4654-9798-8B0060028573}" destId="{05B8F278-9EFF-4E40-8B7B-B9C2361D962C}" srcOrd="2" destOrd="0" parTransId="{C82ADF14-1ED7-4B22-89CB-F050A2627068}" sibTransId="{F1D5ECFF-FE28-450C-BFF4-26AF1FD02F1C}"/>
    <dgm:cxn modelId="{D442BB4C-C911-421C-BFD8-3183B9A60EEA}" type="presParOf" srcId="{7D006B0B-6727-4758-87FD-A750B2865F7B}" destId="{E19DE523-24F1-4597-8BFD-E775C15FE74A}" srcOrd="0" destOrd="0" presId="urn:microsoft.com/office/officeart/2005/8/layout/default#2"/>
    <dgm:cxn modelId="{E7A1575F-090D-4949-B857-2D91DE2BBED6}" type="presParOf" srcId="{7D006B0B-6727-4758-87FD-A750B2865F7B}" destId="{4CD03ED4-9FB8-4EAC-BF5F-762E8AEEEECD}" srcOrd="1" destOrd="0" presId="urn:microsoft.com/office/officeart/2005/8/layout/default#2"/>
    <dgm:cxn modelId="{77CD4332-D95C-4123-BE39-4D513A26255A}" type="presParOf" srcId="{7D006B0B-6727-4758-87FD-A750B2865F7B}" destId="{6A3720D5-1F25-4C12-9F42-EB3EC5034922}" srcOrd="2" destOrd="0" presId="urn:microsoft.com/office/officeart/2005/8/layout/default#2"/>
    <dgm:cxn modelId="{CC11BEAE-BD17-4AE5-B242-AB00A90C2CF3}" type="presParOf" srcId="{7D006B0B-6727-4758-87FD-A750B2865F7B}" destId="{54F25CD1-D935-4E50-AD92-C5150C900A06}" srcOrd="3" destOrd="0" presId="urn:microsoft.com/office/officeart/2005/8/layout/default#2"/>
    <dgm:cxn modelId="{B777360A-DDBA-4F4F-877D-B15E59623128}" type="presParOf" srcId="{7D006B0B-6727-4758-87FD-A750B2865F7B}" destId="{E5D67C34-7FB2-45EC-A4C3-F1C86647A28F}" srcOrd="4" destOrd="0" presId="urn:microsoft.com/office/officeart/2005/8/layout/default#2"/>
    <dgm:cxn modelId="{C746E0EF-D921-4D34-B8D5-F18C03D280A5}" type="presParOf" srcId="{7D006B0B-6727-4758-87FD-A750B2865F7B}" destId="{42659F49-3629-43F6-9A7C-AB8F2CDB9483}" srcOrd="5" destOrd="0" presId="urn:microsoft.com/office/officeart/2005/8/layout/default#2"/>
    <dgm:cxn modelId="{C2E966AC-BD34-47A3-ADB9-E2D8C11A3598}" type="presParOf" srcId="{7D006B0B-6727-4758-87FD-A750B2865F7B}" destId="{568C610D-6D67-49FE-9E20-A523B07AEC94}" srcOrd="6" destOrd="0" presId="urn:microsoft.com/office/officeart/2005/8/layout/default#2"/>
    <dgm:cxn modelId="{9E8CA109-4102-44E7-ABAB-A9D4141D42DD}" type="presParOf" srcId="{7D006B0B-6727-4758-87FD-A750B2865F7B}" destId="{DBFB2604-9FF4-44B1-BE15-D39EFEA1CA06}" srcOrd="7" destOrd="0" presId="urn:microsoft.com/office/officeart/2005/8/layout/default#2"/>
    <dgm:cxn modelId="{69764D57-0D4E-4078-8725-E06D4B206370}" type="presParOf" srcId="{7D006B0B-6727-4758-87FD-A750B2865F7B}" destId="{416D389E-1906-4628-AB3D-97BCDE0F8520}" srcOrd="8" destOrd="0" presId="urn:microsoft.com/office/officeart/2005/8/layout/default#2"/>
    <dgm:cxn modelId="{22ED7A04-1C58-4B11-8210-D08607E94DCA}" type="presParOf" srcId="{7D006B0B-6727-4758-87FD-A750B2865F7B}" destId="{72E431E7-0EEA-4E62-97B1-19152DA49804}" srcOrd="9" destOrd="0" presId="urn:microsoft.com/office/officeart/2005/8/layout/default#2"/>
    <dgm:cxn modelId="{05F3171B-EED1-442B-8D55-D01F14A6E287}" type="presParOf" srcId="{7D006B0B-6727-4758-87FD-A750B2865F7B}" destId="{396F3610-6898-4F07-B1B7-DDB2CD28A9C7}" srcOrd="10" destOrd="0" presId="urn:microsoft.com/office/officeart/2005/8/layout/default#2"/>
    <dgm:cxn modelId="{FACA016D-31B7-43DD-8B9D-2C054AF48524}" type="presParOf" srcId="{7D006B0B-6727-4758-87FD-A750B2865F7B}" destId="{CC4B1EF2-39F8-4662-9A2E-4D53D862B399}" srcOrd="11" destOrd="0" presId="urn:microsoft.com/office/officeart/2005/8/layout/default#2"/>
    <dgm:cxn modelId="{F150124B-1ADA-40B4-AF27-2AE5E0C82051}" type="presParOf" srcId="{7D006B0B-6727-4758-87FD-A750B2865F7B}" destId="{D5EFF21E-E139-4CF8-A716-D4D50612462F}" srcOrd="12" destOrd="0" presId="urn:microsoft.com/office/officeart/2005/8/layout/default#2"/>
    <dgm:cxn modelId="{A1371C32-CAF8-42A7-8A3A-D08644B60460}" type="presParOf" srcId="{7D006B0B-6727-4758-87FD-A750B2865F7B}" destId="{F8B07C47-40ED-496F-9A4A-F220691EB7E9}" srcOrd="13" destOrd="0" presId="urn:microsoft.com/office/officeart/2005/8/layout/default#2"/>
    <dgm:cxn modelId="{3159E2B5-C80E-45CF-AD2C-19C486C90EAD}" type="presParOf" srcId="{7D006B0B-6727-4758-87FD-A750B2865F7B}" destId="{DBA6881A-7606-4FEF-B2E5-32804E88A060}" srcOrd="14" destOrd="0" presId="urn:microsoft.com/office/officeart/2005/8/layout/default#2"/>
    <dgm:cxn modelId="{3625D12F-B80B-401B-9C7F-AD712B13D83B}" type="presParOf" srcId="{7D006B0B-6727-4758-87FD-A750B2865F7B}" destId="{7F6D8C3D-2575-4F73-8087-6514CEE59315}" srcOrd="15" destOrd="0" presId="urn:microsoft.com/office/officeart/2005/8/layout/default#2"/>
    <dgm:cxn modelId="{4ECACB59-C755-4751-9F52-98321D059CD7}" type="presParOf" srcId="{7D006B0B-6727-4758-87FD-A750B2865F7B}" destId="{A8FCA98C-BD5F-47CC-ABBD-83B1E5885D91}" srcOrd="1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DE523-24F1-4597-8BFD-E775C15FE74A}">
      <dsp:nvSpPr>
        <dsp:cNvPr id="0" name=""/>
        <dsp:cNvSpPr/>
      </dsp:nvSpPr>
      <dsp:spPr>
        <a:xfrm>
          <a:off x="144023" y="0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4274,5 тыс. руб.</a:t>
          </a:r>
          <a:endParaRPr lang="ru-RU" sz="14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155" y="62132"/>
        <a:ext cx="1997088" cy="1148547"/>
      </dsp:txXfrm>
    </dsp:sp>
    <dsp:sp modelId="{6A3720D5-1F25-4C12-9F42-EB3EC5034922}">
      <dsp:nvSpPr>
        <dsp:cNvPr id="0" name=""/>
        <dsp:cNvSpPr/>
      </dsp:nvSpPr>
      <dsp:spPr>
        <a:xfrm>
          <a:off x="2431711" y="2883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Национальная оборона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69,9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3843" y="65015"/>
        <a:ext cx="1997088" cy="1148547"/>
      </dsp:txXfrm>
    </dsp:sp>
    <dsp:sp modelId="{E5D67C34-7FB2-45EC-A4C3-F1C86647A28F}">
      <dsp:nvSpPr>
        <dsp:cNvPr id="0" name=""/>
        <dsp:cNvSpPr/>
      </dsp:nvSpPr>
      <dsp:spPr>
        <a:xfrm>
          <a:off x="4765199" y="2883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50,2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27331" y="65015"/>
        <a:ext cx="1997088" cy="1148547"/>
      </dsp:txXfrm>
    </dsp:sp>
    <dsp:sp modelId="{568C610D-6D67-49FE-9E20-A523B07AEC94}">
      <dsp:nvSpPr>
        <dsp:cNvPr id="0" name=""/>
        <dsp:cNvSpPr/>
      </dsp:nvSpPr>
      <dsp:spPr>
        <a:xfrm>
          <a:off x="98223" y="1487830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647,0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355" y="1549962"/>
        <a:ext cx="1997088" cy="1148547"/>
      </dsp:txXfrm>
    </dsp:sp>
    <dsp:sp modelId="{416D389E-1906-4628-AB3D-97BCDE0F8520}">
      <dsp:nvSpPr>
        <dsp:cNvPr id="0" name=""/>
        <dsp:cNvSpPr/>
      </dsp:nvSpPr>
      <dsp:spPr>
        <a:xfrm>
          <a:off x="2431711" y="1487830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1480,7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3843" y="1549962"/>
        <a:ext cx="1997088" cy="1148547"/>
      </dsp:txXfrm>
    </dsp:sp>
    <dsp:sp modelId="{396F3610-6898-4F07-B1B7-DDB2CD28A9C7}">
      <dsp:nvSpPr>
        <dsp:cNvPr id="0" name=""/>
        <dsp:cNvSpPr/>
      </dsp:nvSpPr>
      <dsp:spPr>
        <a:xfrm>
          <a:off x="4765199" y="1487830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 и средства массовой информации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1827,7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27331" y="1549962"/>
        <a:ext cx="1997088" cy="1148547"/>
      </dsp:txXfrm>
    </dsp:sp>
    <dsp:sp modelId="{D5EFF21E-E139-4CF8-A716-D4D50612462F}">
      <dsp:nvSpPr>
        <dsp:cNvPr id="0" name=""/>
        <dsp:cNvSpPr/>
      </dsp:nvSpPr>
      <dsp:spPr>
        <a:xfrm>
          <a:off x="1264967" y="2972777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72,3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27099" y="3034909"/>
        <a:ext cx="1997088" cy="1148547"/>
      </dsp:txXfrm>
    </dsp:sp>
    <dsp:sp modelId="{DBA6881A-7606-4FEF-B2E5-32804E88A060}">
      <dsp:nvSpPr>
        <dsp:cNvPr id="0" name=""/>
        <dsp:cNvSpPr/>
      </dsp:nvSpPr>
      <dsp:spPr>
        <a:xfrm>
          <a:off x="3598455" y="2972777"/>
          <a:ext cx="2121352" cy="1272811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Обслуживание государственного и муниципального долга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0,1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60587" y="3034909"/>
        <a:ext cx="1997088" cy="1148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0.66957</cdr:x>
      <cdr:y>0.04054</cdr:y>
    </cdr:from>
    <cdr:to>
      <cdr:x>1</cdr:x>
      <cdr:y>0.10811</cdr:y>
    </cdr:to>
    <cdr:sp macro="" textlink="">
      <cdr:nvSpPr>
        <cdr:cNvPr id="2" name="Куб 1"/>
        <cdr:cNvSpPr/>
      </cdr:nvSpPr>
      <cdr:spPr>
        <a:xfrm xmlns:a="http://schemas.openxmlformats.org/drawingml/2006/main">
          <a:off x="5786478" y="214314"/>
          <a:ext cx="2714644" cy="357190"/>
        </a:xfrm>
        <a:prstGeom xmlns:a="http://schemas.openxmlformats.org/drawingml/2006/main" prst="cube">
          <a:avLst>
            <a:gd name="adj" fmla="val 11667"/>
          </a:avLst>
        </a:prstGeom>
        <a:solidFill xmlns:a="http://schemas.openxmlformats.org/drawingml/2006/main">
          <a:schemeClr val="accent4"/>
        </a:solidFill>
        <a:ln xmlns:a="http://schemas.openxmlformats.org/drawingml/2006/main"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lvl="0" algn="ctr" defTabSz="822596"/>
          <a:r>
            <a:rPr lang="ru-RU" sz="1000" dirty="0" smtClean="0">
              <a:solidFill>
                <a:schemeClr val="bg2"/>
              </a:solidFill>
            </a:rPr>
            <a:t>Земельный налог – </a:t>
          </a:r>
          <a:r>
            <a:rPr lang="ru-RU" sz="1000" dirty="0" smtClean="0">
              <a:solidFill>
                <a:schemeClr val="bg2"/>
              </a:solidFill>
            </a:rPr>
            <a:t>2 173,6 (61,5%)</a:t>
          </a:r>
          <a:endParaRPr lang="ru-RU" sz="1000" dirty="0">
            <a:solidFill>
              <a:schemeClr val="bg2"/>
            </a:solidFill>
          </a:endParaRPr>
        </a:p>
      </cdr:txBody>
    </cdr:sp>
  </cdr:relSizeAnchor>
  <cdr:relSizeAnchor xmlns:cdr="http://schemas.openxmlformats.org/drawingml/2006/chartDrawing">
    <cdr:from>
      <cdr:x>0.66957</cdr:x>
      <cdr:y>0.12162</cdr:y>
    </cdr:from>
    <cdr:to>
      <cdr:x>0.9913</cdr:x>
      <cdr:y>0.2027</cdr:y>
    </cdr:to>
    <cdr:sp macro="" textlink="">
      <cdr:nvSpPr>
        <cdr:cNvPr id="3" name="Куб 2"/>
        <cdr:cNvSpPr/>
      </cdr:nvSpPr>
      <cdr:spPr>
        <a:xfrm xmlns:a="http://schemas.openxmlformats.org/drawingml/2006/main">
          <a:off x="5500726" y="642942"/>
          <a:ext cx="2643206" cy="428628"/>
        </a:xfrm>
        <a:prstGeom xmlns:a="http://schemas.openxmlformats.org/drawingml/2006/main" prst="cube">
          <a:avLst>
            <a:gd name="adj" fmla="val 22334"/>
          </a:avLst>
        </a:prstGeom>
        <a:solidFill xmlns:a="http://schemas.openxmlformats.org/drawingml/2006/main">
          <a:schemeClr val="accent1">
            <a:lumMod val="75000"/>
          </a:schemeClr>
        </a:solidFill>
        <a:ln xmlns:a="http://schemas.openxmlformats.org/drawingml/2006/main"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lvl="0" algn="ctr" defTabSz="822596"/>
          <a:r>
            <a:rPr lang="ru-RU" sz="1000" dirty="0" smtClean="0">
              <a:solidFill>
                <a:schemeClr val="bg2"/>
              </a:solidFill>
            </a:rPr>
            <a:t>Налог на доходы физических лиц –                </a:t>
          </a:r>
          <a:r>
            <a:rPr lang="ru-RU" sz="1000" dirty="0" smtClean="0">
              <a:solidFill>
                <a:schemeClr val="bg2"/>
              </a:solidFill>
            </a:rPr>
            <a:t>1 061,2 (30,5%)</a:t>
          </a:r>
          <a:endParaRPr lang="ru-RU" sz="1000" dirty="0">
            <a:solidFill>
              <a:schemeClr val="bg2"/>
            </a:solidFill>
          </a:endParaRPr>
        </a:p>
      </cdr:txBody>
    </cdr:sp>
  </cdr:relSizeAnchor>
  <cdr:relSizeAnchor xmlns:cdr="http://schemas.openxmlformats.org/drawingml/2006/chartDrawing">
    <cdr:from>
      <cdr:x>0.66957</cdr:x>
      <cdr:y>0.21622</cdr:y>
    </cdr:from>
    <cdr:to>
      <cdr:x>0.9913</cdr:x>
      <cdr:y>0.2973</cdr:y>
    </cdr:to>
    <cdr:sp macro="" textlink="">
      <cdr:nvSpPr>
        <cdr:cNvPr id="4" name="Куб 3"/>
        <cdr:cNvSpPr/>
      </cdr:nvSpPr>
      <cdr:spPr>
        <a:xfrm xmlns:a="http://schemas.openxmlformats.org/drawingml/2006/main">
          <a:off x="5500726" y="1143008"/>
          <a:ext cx="2643206" cy="428628"/>
        </a:xfrm>
        <a:prstGeom xmlns:a="http://schemas.openxmlformats.org/drawingml/2006/main" prst="cube">
          <a:avLst>
            <a:gd name="adj" fmla="val 22334"/>
          </a:avLst>
        </a:prstGeom>
        <a:solidFill xmlns:a="http://schemas.openxmlformats.org/drawingml/2006/main">
          <a:schemeClr val="accent3"/>
        </a:solidFill>
        <a:ln xmlns:a="http://schemas.openxmlformats.org/drawingml/2006/main"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lvl="0" algn="ctr" defTabSz="822596"/>
          <a:r>
            <a:rPr lang="ru-RU" sz="1000" dirty="0" smtClean="0">
              <a:solidFill>
                <a:schemeClr val="tx1"/>
              </a:solidFill>
            </a:rPr>
            <a:t>Налог на имущество физических лиц – </a:t>
          </a:r>
          <a:r>
            <a:rPr lang="ru-RU" sz="1000" dirty="0" smtClean="0">
              <a:solidFill>
                <a:schemeClr val="tx1"/>
              </a:solidFill>
            </a:rPr>
            <a:t>171,8 </a:t>
          </a:r>
          <a:r>
            <a:rPr lang="ru-RU" sz="1000" dirty="0" smtClean="0">
              <a:solidFill>
                <a:schemeClr val="tx1"/>
              </a:solidFill>
            </a:rPr>
            <a:t>(4,9%)</a:t>
          </a:r>
          <a:endParaRPr lang="ru-RU" sz="10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0.66957</cdr:x>
      <cdr:y>0.32432</cdr:y>
    </cdr:from>
    <cdr:to>
      <cdr:x>0.9913</cdr:x>
      <cdr:y>0.40541</cdr:y>
    </cdr:to>
    <cdr:sp macro="" textlink="">
      <cdr:nvSpPr>
        <cdr:cNvPr id="5" name="Куб 4"/>
        <cdr:cNvSpPr/>
      </cdr:nvSpPr>
      <cdr:spPr>
        <a:xfrm xmlns:a="http://schemas.openxmlformats.org/drawingml/2006/main">
          <a:off x="5500726" y="1714512"/>
          <a:ext cx="2643206" cy="428628"/>
        </a:xfrm>
        <a:prstGeom xmlns:a="http://schemas.openxmlformats.org/drawingml/2006/main" prst="cube">
          <a:avLst>
            <a:gd name="adj" fmla="val 22334"/>
          </a:avLst>
        </a:prstGeom>
        <a:solidFill xmlns:a="http://schemas.openxmlformats.org/drawingml/2006/main">
          <a:schemeClr val="accent5">
            <a:lumMod val="20000"/>
            <a:lumOff val="80000"/>
          </a:schemeClr>
        </a:solidFill>
        <a:ln xmlns:a="http://schemas.openxmlformats.org/drawingml/2006/main"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lvl="0" algn="ctr" defTabSz="822596"/>
          <a:r>
            <a:rPr lang="ru-RU" sz="1000" dirty="0" smtClean="0">
              <a:solidFill>
                <a:schemeClr val="tx1"/>
              </a:solidFill>
            </a:rPr>
            <a:t>Государственная пошлина – </a:t>
          </a:r>
          <a:r>
            <a:rPr lang="ru-RU" sz="1000" dirty="0" smtClean="0">
              <a:solidFill>
                <a:schemeClr val="tx1"/>
              </a:solidFill>
            </a:rPr>
            <a:t>11,4 </a:t>
          </a:r>
          <a:r>
            <a:rPr lang="ru-RU" sz="1000" dirty="0" smtClean="0">
              <a:solidFill>
                <a:schemeClr val="tx1"/>
              </a:solidFill>
            </a:rPr>
            <a:t>(</a:t>
          </a:r>
          <a:r>
            <a:rPr lang="ru-RU" sz="1000" dirty="0" smtClean="0">
              <a:solidFill>
                <a:schemeClr val="tx1"/>
              </a:solidFill>
            </a:rPr>
            <a:t>0,3%)</a:t>
          </a:r>
          <a:endParaRPr lang="ru-RU" sz="10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0.66087</cdr:x>
      <cdr:y>0.41892</cdr:y>
    </cdr:from>
    <cdr:to>
      <cdr:x>0.98261</cdr:x>
      <cdr:y>0.56757</cdr:y>
    </cdr:to>
    <cdr:sp macro="" textlink="">
      <cdr:nvSpPr>
        <cdr:cNvPr id="6" name="Куб 5"/>
        <cdr:cNvSpPr/>
      </cdr:nvSpPr>
      <cdr:spPr>
        <a:xfrm xmlns:a="http://schemas.openxmlformats.org/drawingml/2006/main">
          <a:off x="5429288" y="2214578"/>
          <a:ext cx="2643206" cy="785818"/>
        </a:xfrm>
        <a:prstGeom xmlns:a="http://schemas.openxmlformats.org/drawingml/2006/main" prst="cube">
          <a:avLst>
            <a:gd name="adj" fmla="val 22334"/>
          </a:avLst>
        </a:prstGeom>
        <a:solidFill xmlns:a="http://schemas.openxmlformats.org/drawingml/2006/main">
          <a:schemeClr val="accent6"/>
        </a:solidFill>
        <a:ln xmlns:a="http://schemas.openxmlformats.org/drawingml/2006/main"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lvl="0" algn="ctr" defTabSz="822596"/>
          <a:r>
            <a:rPr lang="ru-RU" sz="1000" dirty="0" smtClean="0">
              <a:solidFill>
                <a:schemeClr val="tx1"/>
              </a:solidFill>
            </a:rPr>
            <a:t>Доходы от использования имущества, находящегося в государственной и муниципальной собственности– </a:t>
          </a:r>
          <a:r>
            <a:rPr lang="ru-RU" sz="1000" dirty="0" smtClean="0">
              <a:solidFill>
                <a:schemeClr val="tx1"/>
              </a:solidFill>
            </a:rPr>
            <a:t>86,9 </a:t>
          </a:r>
          <a:r>
            <a:rPr lang="ru-RU" sz="1000" dirty="0" smtClean="0">
              <a:solidFill>
                <a:schemeClr val="tx1"/>
              </a:solidFill>
            </a:rPr>
            <a:t>(</a:t>
          </a:r>
          <a:r>
            <a:rPr lang="ru-RU" sz="1000" dirty="0" smtClean="0">
              <a:solidFill>
                <a:schemeClr val="tx1"/>
              </a:solidFill>
            </a:rPr>
            <a:t>2,5%)</a:t>
          </a:r>
          <a:endParaRPr lang="ru-RU" sz="10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0.65217</cdr:x>
      <cdr:y>0.59459</cdr:y>
    </cdr:from>
    <cdr:to>
      <cdr:x>0.97391</cdr:x>
      <cdr:y>0.68919</cdr:y>
    </cdr:to>
    <cdr:sp macro="" textlink="">
      <cdr:nvSpPr>
        <cdr:cNvPr id="7" name="Куб 6"/>
        <cdr:cNvSpPr/>
      </cdr:nvSpPr>
      <cdr:spPr>
        <a:xfrm xmlns:a="http://schemas.openxmlformats.org/drawingml/2006/main">
          <a:off x="5357850" y="3143272"/>
          <a:ext cx="2643206" cy="500066"/>
        </a:xfrm>
        <a:prstGeom xmlns:a="http://schemas.openxmlformats.org/drawingml/2006/main" prst="cube">
          <a:avLst>
            <a:gd name="adj" fmla="val 22334"/>
          </a:avLst>
        </a:prstGeom>
        <a:solidFill xmlns:a="http://schemas.openxmlformats.org/drawingml/2006/main">
          <a:schemeClr val="tx2">
            <a:lumMod val="20000"/>
            <a:lumOff val="80000"/>
          </a:schemeClr>
        </a:solidFill>
        <a:ln xmlns:a="http://schemas.openxmlformats.org/drawingml/2006/main"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lvl="0" algn="ctr" defTabSz="822596"/>
          <a:r>
            <a:rPr lang="ru-RU" sz="1000" dirty="0" smtClean="0">
              <a:solidFill>
                <a:schemeClr val="tx1"/>
              </a:solidFill>
            </a:rPr>
            <a:t>Доходы от компенсации затрат государства – </a:t>
          </a:r>
          <a:r>
            <a:rPr lang="ru-RU" sz="1000" dirty="0" smtClean="0">
              <a:solidFill>
                <a:schemeClr val="tx1"/>
              </a:solidFill>
            </a:rPr>
            <a:t>8,0 </a:t>
          </a:r>
          <a:r>
            <a:rPr lang="ru-RU" sz="1000" dirty="0" smtClean="0">
              <a:solidFill>
                <a:schemeClr val="tx1"/>
              </a:solidFill>
            </a:rPr>
            <a:t>(0,2%)</a:t>
          </a:r>
          <a:endParaRPr lang="ru-RU" sz="10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0.65217</cdr:x>
      <cdr:y>0.71622</cdr:y>
    </cdr:from>
    <cdr:to>
      <cdr:x>0.97391</cdr:x>
      <cdr:y>0.7973</cdr:y>
    </cdr:to>
    <cdr:sp macro="" textlink="">
      <cdr:nvSpPr>
        <cdr:cNvPr id="8" name="Куб 7"/>
        <cdr:cNvSpPr/>
      </cdr:nvSpPr>
      <cdr:spPr>
        <a:xfrm xmlns:a="http://schemas.openxmlformats.org/drawingml/2006/main">
          <a:off x="5357850" y="3786214"/>
          <a:ext cx="2643206" cy="428628"/>
        </a:xfrm>
        <a:prstGeom xmlns:a="http://schemas.openxmlformats.org/drawingml/2006/main" prst="cube">
          <a:avLst>
            <a:gd name="adj" fmla="val 22334"/>
          </a:avLst>
        </a:prstGeom>
        <a:solidFill xmlns:a="http://schemas.openxmlformats.org/drawingml/2006/main">
          <a:schemeClr val="accent5">
            <a:lumMod val="20000"/>
            <a:lumOff val="80000"/>
          </a:schemeClr>
        </a:solidFill>
        <a:ln xmlns:a="http://schemas.openxmlformats.org/drawingml/2006/main"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lvl="0" algn="ctr" defTabSz="822596"/>
          <a:r>
            <a:rPr lang="ru-RU" sz="1000" dirty="0" smtClean="0">
              <a:solidFill>
                <a:schemeClr val="tx1"/>
              </a:solidFill>
            </a:rPr>
            <a:t>Штрафы, санкции, возмещение ущерба – </a:t>
          </a:r>
          <a:r>
            <a:rPr lang="ru-RU" sz="1000" dirty="0" smtClean="0">
              <a:solidFill>
                <a:schemeClr val="tx1"/>
              </a:solidFill>
            </a:rPr>
            <a:t>1,3 </a:t>
          </a:r>
          <a:r>
            <a:rPr lang="ru-RU" sz="1000" dirty="0" smtClean="0">
              <a:solidFill>
                <a:schemeClr val="tx1"/>
              </a:solidFill>
            </a:rPr>
            <a:t>(</a:t>
          </a:r>
          <a:r>
            <a:rPr lang="ru-RU" sz="1000" dirty="0" smtClean="0">
              <a:solidFill>
                <a:schemeClr val="tx1"/>
              </a:solidFill>
            </a:rPr>
            <a:t>0,1%)</a:t>
          </a:r>
          <a:endParaRPr lang="ru-RU" sz="10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0.64348</cdr:x>
      <cdr:y>0.82432</cdr:y>
    </cdr:from>
    <cdr:to>
      <cdr:x>0.96522</cdr:x>
      <cdr:y>0.90541</cdr:y>
    </cdr:to>
    <cdr:sp macro="" textlink="">
      <cdr:nvSpPr>
        <cdr:cNvPr id="9" name="Куб 8"/>
        <cdr:cNvSpPr/>
      </cdr:nvSpPr>
      <cdr:spPr>
        <a:xfrm xmlns:a="http://schemas.openxmlformats.org/drawingml/2006/main">
          <a:off x="5286412" y="4357718"/>
          <a:ext cx="2643206" cy="428628"/>
        </a:xfrm>
        <a:prstGeom xmlns:a="http://schemas.openxmlformats.org/drawingml/2006/main" prst="cube">
          <a:avLst>
            <a:gd name="adj" fmla="val 22334"/>
          </a:avLst>
        </a:prstGeom>
        <a:solidFill xmlns:a="http://schemas.openxmlformats.org/drawingml/2006/main">
          <a:schemeClr val="accent2">
            <a:lumMod val="75000"/>
          </a:schemeClr>
        </a:solidFill>
        <a:ln xmlns:a="http://schemas.openxmlformats.org/drawingml/2006/main"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lvl="0" algn="ctr" defTabSz="822596"/>
          <a:r>
            <a:rPr lang="ru-RU" sz="1000" dirty="0" smtClean="0">
              <a:solidFill>
                <a:schemeClr val="tx1"/>
              </a:solidFill>
            </a:rPr>
            <a:t>Единый сельскохозяйственный налог– 0,0 (0,0%)</a:t>
          </a:r>
          <a:endParaRPr lang="ru-RU" sz="1000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51107-1886-4C02-9394-CC4323647BA8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2CC4D-60FB-414B-9AC0-2CA370DF22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77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223" y="404664"/>
            <a:ext cx="9036496" cy="1584176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Отчёт об исполнении бюджета</a:t>
            </a:r>
            <a:br>
              <a:rPr lang="ru-RU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Жуковского сельского поселения</a:t>
            </a:r>
            <a:br>
              <a:rPr lang="ru-RU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Дубовского района за </a:t>
            </a:r>
            <a:r>
              <a:rPr lang="ru-RU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8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04864"/>
            <a:ext cx="4464496" cy="43159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 advTm="3046">
        <p14:honeycomb/>
      </p:transition>
    </mc:Choice>
    <mc:Fallback>
      <p:transition spd="slow" advTm="304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643866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effectLst>
                  <a:reflection blurRad="12700" stA="0" endPos="55000" dir="5400000" sy="-90000" algn="bl" rotWithShape="0"/>
                </a:effectLst>
              </a:rPr>
              <a:t/>
            </a:r>
            <a:br>
              <a:rPr lang="ru-RU" sz="2400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Estrangelo Edessa" pitchFamily="66" charset="0"/>
              </a:rPr>
              <a:t>Основные параметры исполнения бюджета </a:t>
            </a:r>
            <a:b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Estrangelo Edessa" pitchFamily="66" charset="0"/>
              </a:rPr>
            </a:br>
            <a: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Estrangelo Edessa" pitchFamily="66" charset="0"/>
              </a:rPr>
              <a:t>Жуковского сельского поселения </a:t>
            </a:r>
            <a:b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Estrangelo Edessa" pitchFamily="66" charset="0"/>
              </a:rPr>
            </a:br>
            <a: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Estrangelo Edessa" pitchFamily="66" charset="0"/>
              </a:rPr>
              <a:t>Дубовского района за </a:t>
            </a:r>
            <a: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Estrangelo Edessa" pitchFamily="66" charset="0"/>
              </a:rPr>
              <a:t>2024 </a:t>
            </a:r>
            <a:r>
              <a:rPr lang="ru-RU" sz="24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Estrangelo Edessa" pitchFamily="66" charset="0"/>
              </a:rPr>
              <a:t>год</a:t>
            </a:r>
            <a:r>
              <a:rPr lang="en-US" sz="2400" dirty="0" smtClean="0">
                <a:latin typeface="Harlow Solid Italic" pitchFamily="82" charset="0"/>
                <a:cs typeface="Estrangelo Edessa" pitchFamily="66" charset="0"/>
              </a:rPr>
              <a:t> </a:t>
            </a:r>
            <a:endParaRPr lang="ru-RU" sz="2400" dirty="0">
              <a:cs typeface="Estrangelo Edess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34429946"/>
              </p:ext>
            </p:extLst>
          </p:nvPr>
        </p:nvGraphicFramePr>
        <p:xfrm>
          <a:off x="611560" y="1720552"/>
          <a:ext cx="8208911" cy="30497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820657"/>
                <a:gridCol w="2820657"/>
                <a:gridCol w="2567597"/>
              </a:tblGrid>
              <a:tr h="53875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Плановые показатели</a:t>
                      </a: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4128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Доходы, всего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11 168,0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11 281,5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9677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9354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3 361,3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3 478,2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7695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7 806,7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803,3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4128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Расходы, всего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11 711,2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347,9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5130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3.Дефицит (-)/профицит(+)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-543,2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-66,4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88224" y="1412775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2469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4380"/>
          </a:xfrm>
          <a:ln/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8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 бюджета Жуковского сельского поселения </a:t>
            </a:r>
            <a:br>
              <a:rPr lang="ru-RU" sz="18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Дубовского района за </a:t>
            </a:r>
            <a:r>
              <a:rPr lang="ru-RU" sz="18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8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исполнены в сумме  </a:t>
            </a:r>
            <a:r>
              <a:rPr lang="ru-RU" sz="18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11 281,5 </a:t>
            </a:r>
            <a:r>
              <a:rPr lang="ru-RU" sz="18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800" b="1" dirty="0">
              <a:effectLst>
                <a:reflection blurRad="12700" stA="0" endPos="550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472518" cy="5786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357158" y="500042"/>
          <a:ext cx="857256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_s3088"/>
          <p:cNvSpPr>
            <a:spLocks noChangeArrowheads="1"/>
          </p:cNvSpPr>
          <p:nvPr/>
        </p:nvSpPr>
        <p:spPr bwMode="auto">
          <a:xfrm>
            <a:off x="531545" y="5286388"/>
            <a:ext cx="4088841" cy="714380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r>
              <a:rPr lang="ru-RU" sz="1400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Непрограммные расходы </a:t>
            </a:r>
          </a:p>
          <a:p>
            <a:pPr algn="ctr" defTabSz="822596"/>
            <a:r>
              <a:rPr lang="ru-RU" sz="1400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400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– </a:t>
            </a:r>
            <a:r>
              <a:rPr lang="ru-RU" sz="1400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144,8 </a:t>
            </a:r>
            <a:r>
              <a:rPr lang="ru-RU" sz="1400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3786182" y="5412371"/>
            <a:ext cx="1000132" cy="29452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1,3%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_s3088"/>
          <p:cNvSpPr>
            <a:spLocks noChangeArrowheads="1"/>
          </p:cNvSpPr>
          <p:nvPr/>
        </p:nvSpPr>
        <p:spPr bwMode="auto">
          <a:xfrm>
            <a:off x="2285984" y="214290"/>
            <a:ext cx="4752528" cy="78759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r>
              <a:rPr lang="ru-RU" sz="14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расходов на муниципальные целевые программы </a:t>
            </a:r>
            <a:endParaRPr lang="ru-RU" sz="1400" i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822596"/>
            <a:r>
              <a:rPr lang="ru-RU" sz="1400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400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– </a:t>
            </a:r>
            <a:r>
              <a:rPr lang="ru-RU" sz="1400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11 203,1 тыс</a:t>
            </a:r>
            <a:r>
              <a:rPr lang="ru-RU" sz="1400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sz="1400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2786050" y="1000108"/>
            <a:ext cx="1071569" cy="33065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98,7%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2786050" y="6143644"/>
            <a:ext cx="6000793" cy="571504"/>
          </a:xfrm>
          <a:prstGeom prst="flowChartAlternateProcess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расходов за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 - 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11 347,9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668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8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Жуковского сельского поселения Дубовского района за </a:t>
            </a:r>
            <a:r>
              <a:rPr lang="ru-RU" sz="18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2024год</a:t>
            </a:r>
            <a:endParaRPr lang="ru-RU" sz="1800" b="1" dirty="0">
              <a:effectLst>
                <a:reflection blurRad="12700" stA="0" endPos="650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42109275"/>
              </p:ext>
            </p:extLst>
          </p:nvPr>
        </p:nvGraphicFramePr>
        <p:xfrm>
          <a:off x="285720" y="1571612"/>
          <a:ext cx="844391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357143519"/>
              </p:ext>
            </p:extLst>
          </p:nvPr>
        </p:nvGraphicFramePr>
        <p:xfrm>
          <a:off x="428596" y="1214422"/>
          <a:ext cx="821537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07040407"/>
      </p:ext>
    </p:extLst>
  </p:cSld>
  <p:clrMapOvr>
    <a:masterClrMapping/>
  </p:clrMapOvr>
  <p:transition advTm="2922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/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 бюджета Жуковского сельского  поселения  Дубовского  района</a:t>
            </a:r>
            <a:b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 </a:t>
            </a: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 исполнены в сумме 11 </a:t>
            </a: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347,9 </a:t>
            </a: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600" b="1" dirty="0">
              <a:effectLst>
                <a:reflection blurRad="12700" stA="0" endPos="550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xmlns="" val="2709515622"/>
              </p:ext>
            </p:extLst>
          </p:nvPr>
        </p:nvGraphicFramePr>
        <p:xfrm>
          <a:off x="1187624" y="1916832"/>
          <a:ext cx="698477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2875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19255" cy="66747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8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Доля  расходов бюджета Жуковского сельского поселения </a:t>
            </a:r>
            <a:br>
              <a:rPr lang="ru-RU" sz="18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Дубовского района за </a:t>
            </a:r>
            <a:r>
              <a:rPr lang="ru-RU" sz="18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8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800" b="1" dirty="0">
              <a:effectLst>
                <a:reflection blurRad="12700" endPos="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03768778"/>
              </p:ext>
            </p:extLst>
          </p:nvPr>
        </p:nvGraphicFramePr>
        <p:xfrm>
          <a:off x="467544" y="1037431"/>
          <a:ext cx="874221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2906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1725</TotalTime>
  <Words>583</Words>
  <Application>Microsoft Office PowerPoint</Application>
  <PresentationFormat>Экран (4:3)</PresentationFormat>
  <Paragraphs>115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Отчёт об исполнении бюджета  Жуковского сельского поселения Дубовского района за 2024 год</vt:lpstr>
      <vt:lpstr>                    Основные параметры исполнения бюджета  Жуковского сельского поселения  Дубовского района за 2024 год </vt:lpstr>
      <vt:lpstr>Доходы  бюджета Жуковского сельского поселения  Дубовского района за 2024 год исполнены в сумме  11 281,5 тыс. руб.</vt:lpstr>
      <vt:lpstr>Слайд 4</vt:lpstr>
      <vt:lpstr>Поступление собственных доходов в бюджет Жуковского сельского поселения Дубовского района за 2024год</vt:lpstr>
      <vt:lpstr>Расходы  бюджета Жуковского сельского  поселения  Дубовского  района  за  2024 год  исполнены в сумме 11 347,9 тыс. руб.</vt:lpstr>
      <vt:lpstr>Доля  расходов бюджета Жуковского сельского поселения  Дубовского района за 2024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бюджета  Чертковского сельского поселения за 2013 год</dc:title>
  <cp:lastModifiedBy>11</cp:lastModifiedBy>
  <cp:revision>195</cp:revision>
  <dcterms:modified xsi:type="dcterms:W3CDTF">2025-04-08T12:02:34Z</dcterms:modified>
</cp:coreProperties>
</file>