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9" r:id="rId3"/>
    <p:sldId id="261" r:id="rId4"/>
    <p:sldId id="266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1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44E-2"/>
          <c:y val="0.14274382448183534"/>
          <c:w val="0.32435159581551704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0222163122484915E-2"/>
          <c:y val="8.8436660632478764E-2"/>
          <c:w val="0.55545524440253935"/>
          <c:h val="0.817939346608547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spPr>
              <a:noFill/>
            </c:spPr>
          </c:dPt>
          <c:dLbls>
            <c:dLbl>
              <c:idx val="0"/>
              <c:layout>
                <c:manualLayout>
                  <c:x val="-0.18033019684145246"/>
                  <c:y val="0.348590965382932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597,6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135,0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9.2321354657742046E-3"/>
                  <c:y val="-0.117199600371200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2540,1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75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6,0</a:t>
                    </a:r>
                    <a:r>
                      <a:rPr lang="en-US" smtClean="0"/>
                      <a:t>; 0</a:t>
                    </a:r>
                    <a:r>
                      <a:rPr lang="ru-RU" smtClean="0"/>
                      <a:t>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597.6</c:v>
                </c:pt>
                <c:pt idx="1">
                  <c:v>0</c:v>
                </c:pt>
                <c:pt idx="2">
                  <c:v>135</c:v>
                </c:pt>
                <c:pt idx="3">
                  <c:v>2540.1</c:v>
                </c:pt>
                <c:pt idx="4">
                  <c:v>10.8</c:v>
                </c:pt>
                <c:pt idx="5">
                  <c:v>66.400000000000006</c:v>
                </c:pt>
                <c:pt idx="6">
                  <c:v>2.8</c:v>
                </c:pt>
                <c:pt idx="7">
                  <c:v>47.3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40208782280284333"/>
          <c:y val="6.1403508771929773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Lbls>
            <c:dLbl>
              <c:idx val="0"/>
              <c:layout>
                <c:manualLayout>
                  <c:x val="-0.12929214637431224"/>
                  <c:y val="-1.3157894736842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4 090,1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48,4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6.8277875051603043E-2"/>
                  <c:y val="7.45614035087719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8,3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6.9730595797381834E-2"/>
                  <c:y val="0.149122807017543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68,8;</a:t>
                    </a:r>
                    <a:r>
                      <a:rPr lang="en-US" dirty="0" smtClean="0"/>
                      <a:t>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9.4426962863081693E-2"/>
                  <c:y val="7.23684210526317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191,5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0.12783942562853337"/>
                  <c:y val="-3.07017543859649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2 011.1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1 853,0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1.4527207457787881E-3"/>
                  <c:y val="-9.21052631578948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135,6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8.7163244746727195E-2"/>
                  <c:y val="-3.2962080397844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22,6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showLegendKey val="1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Образование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#,##0.00">
                  <c:v>4090.1</c:v>
                </c:pt>
                <c:pt idx="1">
                  <c:v>83.3</c:v>
                </c:pt>
                <c:pt idx="2">
                  <c:v>69.7</c:v>
                </c:pt>
                <c:pt idx="3">
                  <c:v>191.5</c:v>
                </c:pt>
                <c:pt idx="4" formatCode="#,##0.00">
                  <c:v>2011.1</c:v>
                </c:pt>
                <c:pt idx="5" formatCode="#,##0.00">
                  <c:v>1853</c:v>
                </c:pt>
                <c:pt idx="6">
                  <c:v>135.6</c:v>
                </c:pt>
                <c:pt idx="7">
                  <c:v>22.6</c:v>
                </c:pt>
                <c:pt idx="8">
                  <c:v>0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38"/>
          <c:w val="0.32207184973788738"/>
          <c:h val="0.54510947644702379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597,6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2 540,1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47,3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135,0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 сельского поселения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66,4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связи с эксплуатацией имущества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10,8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83,5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191,5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532B4CBF-CA94-41F3-A57B-2843BD48E4B2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5 580,7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0CC76-076B-417A-9905-5AE5C3CBC477}" type="parTrans" cxnId="{F0C03AFF-101F-42A8-ADC3-169A4AD47857}">
      <dgm:prSet/>
      <dgm:spPr/>
      <dgm:t>
        <a:bodyPr/>
        <a:lstStyle/>
        <a:p>
          <a:endParaRPr lang="ru-RU"/>
        </a:p>
      </dgm:t>
    </dgm:pt>
    <dgm:pt modelId="{223FB6E9-3768-4185-A77A-E414AB8DC773}" type="sibTrans" cxnId="{F0C03AFF-101F-42A8-ADC3-169A4AD47857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3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F2BF61DD-A5BD-4B0F-8021-AB442B72ED79}" type="pres">
      <dgm:prSet presAssocID="{B9941620-3C05-465D-8115-672F78BB5CAC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  <dgm:t>
        <a:bodyPr/>
        <a:lstStyle/>
        <a:p>
          <a:endParaRPr lang="ru-RU"/>
        </a:p>
      </dgm:t>
    </dgm:pt>
    <dgm:pt modelId="{5B3DD7B8-0D55-403C-860D-7A61576DA4A5}" type="pres">
      <dgm:prSet presAssocID="{BEC44F88-42D5-4EE3-8C8C-69396664E45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  <dgm:t>
        <a:bodyPr/>
        <a:lstStyle/>
        <a:p>
          <a:endParaRPr lang="ru-RU"/>
        </a:p>
      </dgm:t>
    </dgm:pt>
    <dgm:pt modelId="{863A8323-316C-4531-A7EE-6F5A583C0A52}" type="pres">
      <dgm:prSet presAssocID="{F1B47385-B2CC-4B51-94AA-C69C60ED5937}" presName="node" presStyleLbl="node1" presStyleIdx="6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  <dgm:t>
        <a:bodyPr/>
        <a:lstStyle/>
        <a:p>
          <a:endParaRPr lang="ru-RU"/>
        </a:p>
      </dgm:t>
    </dgm:pt>
    <dgm:pt modelId="{98D9B815-AE2A-4D0E-9888-B226115C366F}" type="pres">
      <dgm:prSet presAssocID="{B70E1606-9938-40BF-AAB7-F92CF02A28F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  <dgm:t>
        <a:bodyPr/>
        <a:lstStyle/>
        <a:p>
          <a:endParaRPr lang="ru-RU"/>
        </a:p>
      </dgm:t>
    </dgm:pt>
    <dgm:pt modelId="{4F93F4BA-99ED-41B4-88AD-39D9B4193754}" type="pres">
      <dgm:prSet presAssocID="{4F53FFA9-C3F5-470E-B9A9-691642494B97}" presName="node" presStyleLbl="node1" presStyleIdx="8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1DF0F2E-26D5-439F-9D11-93D846C5A372}" type="pres">
      <dgm:prSet presAssocID="{D5F69D57-9F73-4C44-9B55-F72E45F2BB67}" presName="sibTrans" presStyleCnt="0"/>
      <dgm:spPr/>
      <dgm:t>
        <a:bodyPr/>
        <a:lstStyle/>
        <a:p>
          <a:endParaRPr lang="ru-RU"/>
        </a:p>
      </dgm:t>
    </dgm:pt>
    <dgm:pt modelId="{114E0BBD-D4C6-4095-91C7-37BAD7E99CC1}" type="pres">
      <dgm:prSet presAssocID="{532B4CBF-CA94-41F3-A57B-2843BD48E4B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22E8D5-EDA9-4111-A53E-6CBDA1EF59AA}" srcId="{EFC9298D-E846-4654-9798-8B0060028573}" destId="{2E106A4D-1827-4786-8B22-F8E12C13AD13}" srcOrd="3" destOrd="0" parTransId="{368DF7A4-A606-4522-8C13-60131610B226}" sibTransId="{0206B7A9-CCB2-4F35-A8A6-087B6B9A5380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DA710588-92B5-46E4-A81C-E3B576FC42E4}" type="presOf" srcId="{532B4CBF-CA94-41F3-A57B-2843BD48E4B2}" destId="{114E0BBD-D4C6-4095-91C7-37BAD7E99CC1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D3D94055-4BE3-4AE7-9CAD-D0AF71351C80}" srcId="{EFC9298D-E846-4654-9798-8B0060028573}" destId="{BEC44F88-42D5-4EE3-8C8C-69396664E45F}" srcOrd="5" destOrd="0" parTransId="{4108ACAF-697C-433E-A53A-55D8A059C90E}" sibTransId="{46EC17D7-9BF3-486B-B2E0-AD1C5D5FF63B}"/>
    <dgm:cxn modelId="{3233CA2F-A067-4FA6-8A34-06828A4DF538}" srcId="{EFC9298D-E846-4654-9798-8B0060028573}" destId="{B9941620-3C05-465D-8115-672F78BB5CAC}" srcOrd="4" destOrd="0" parTransId="{1B058A4E-7D5D-41F0-A942-FF133E5093CA}" sibTransId="{AC943FE2-E0A1-4633-AC63-9C5B9B692455}"/>
    <dgm:cxn modelId="{F0C03AFF-101F-42A8-ADC3-169A4AD47857}" srcId="{EFC9298D-E846-4654-9798-8B0060028573}" destId="{532B4CBF-CA94-41F3-A57B-2843BD48E4B2}" srcOrd="9" destOrd="0" parTransId="{4330CC76-076B-417A-9905-5AE5C3CBC477}" sibTransId="{223FB6E9-3768-4185-A77A-E414AB8DC773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7AD36E3-0EE2-4F53-88C0-E81BCEC0FEF7}" type="presOf" srcId="{BEC44F88-42D5-4EE3-8C8C-69396664E45F}" destId="{5B3DD7B8-0D55-403C-860D-7A61576DA4A5}" srcOrd="0" destOrd="0" presId="urn:microsoft.com/office/officeart/2005/8/layout/default#1"/>
    <dgm:cxn modelId="{37C5A1FF-8FDE-41AA-B5EB-61CCC5D74FFF}" srcId="{EFC9298D-E846-4654-9798-8B0060028573}" destId="{3538A437-4018-424C-BE07-1EB90B0DB3E5}" srcOrd="1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7" destOrd="0" parTransId="{7C119574-5BA7-44ED-864E-C9219ECE3B92}" sibTransId="{6FD7E305-9060-4BCF-8619-2534575DB30B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7C44420A-6D13-48FA-8BF0-11C46FBE2D3F}" srcId="{EFC9298D-E846-4654-9798-8B0060028573}" destId="{1F257D80-3529-4697-9186-EC854F333D20}" srcOrd="2" destOrd="0" parTransId="{D56AAECC-AB64-425A-8D07-EDF5E8AEBA7B}" sibTransId="{5066F600-18D8-4907-8D13-36072B42DF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FBC3F654-7F67-433A-BCC8-4FAF47FCDE84}" srcId="{EFC9298D-E846-4654-9798-8B0060028573}" destId="{4F53FFA9-C3F5-470E-B9A9-691642494B97}" srcOrd="8" destOrd="0" parTransId="{44455AB1-F975-493B-BF48-CAC837C8FA16}" sibTransId="{D5F69D57-9F73-4C44-9B55-F72E45F2BB67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F30B610E-4831-492D-8C68-6E792A910CFF}" srcId="{EFC9298D-E846-4654-9798-8B0060028573}" destId="{F1B47385-B2CC-4B51-94AA-C69C60ED5937}" srcOrd="6" destOrd="0" parTransId="{C8E5B7A7-A746-490C-8128-ECFBD1196CAA}" sibTransId="{1A5B132E-2137-4D70-B5C2-D0E4854387BD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5E7F3992-7098-461C-978F-4CB98C7423C3}" type="presOf" srcId="{F1B47385-B2CC-4B51-94AA-C69C60ED5937}" destId="{863A8323-316C-4531-A7EE-6F5A583C0A52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B93DFE44-55CC-4A86-AA91-895642B7CFFE}" type="presParOf" srcId="{7D006B0B-6727-4758-87FD-A750B2865F7B}" destId="{568C610D-6D67-49FE-9E20-A523B07AEC94}" srcOrd="2" destOrd="0" presId="urn:microsoft.com/office/officeart/2005/8/layout/default#1"/>
    <dgm:cxn modelId="{33002690-319E-42B1-A774-2355685E0654}" type="presParOf" srcId="{7D006B0B-6727-4758-87FD-A750B2865F7B}" destId="{DBFB2604-9FF4-44B1-BE15-D39EFEA1CA06}" srcOrd="3" destOrd="0" presId="urn:microsoft.com/office/officeart/2005/8/layout/default#1"/>
    <dgm:cxn modelId="{77AECADA-A5B9-45D1-9C9C-AE2B9DD72455}" type="presParOf" srcId="{7D006B0B-6727-4758-87FD-A750B2865F7B}" destId="{416D389E-1906-4628-AB3D-97BCDE0F8520}" srcOrd="4" destOrd="0" presId="urn:microsoft.com/office/officeart/2005/8/layout/default#1"/>
    <dgm:cxn modelId="{78498482-7AAA-4708-8C6B-C88E95A7CA48}" type="presParOf" srcId="{7D006B0B-6727-4758-87FD-A750B2865F7B}" destId="{72E431E7-0EEA-4E62-97B1-19152DA49804}" srcOrd="5" destOrd="0" presId="urn:microsoft.com/office/officeart/2005/8/layout/default#1"/>
    <dgm:cxn modelId="{1CE404F2-3FF1-4431-AB71-532FC65FB0F3}" type="presParOf" srcId="{7D006B0B-6727-4758-87FD-A750B2865F7B}" destId="{396F3610-6898-4F07-B1B7-DDB2CD28A9C7}" srcOrd="6" destOrd="0" presId="urn:microsoft.com/office/officeart/2005/8/layout/default#1"/>
    <dgm:cxn modelId="{6E03738D-4AFA-4020-B1E8-B1D649497C22}" type="presParOf" srcId="{7D006B0B-6727-4758-87FD-A750B2865F7B}" destId="{CC4B1EF2-39F8-4662-9A2E-4D53D862B399}" srcOrd="7" destOrd="0" presId="urn:microsoft.com/office/officeart/2005/8/layout/default#1"/>
    <dgm:cxn modelId="{E7738794-2FC1-45F6-8D6F-B30797504FCD}" type="presParOf" srcId="{7D006B0B-6727-4758-87FD-A750B2865F7B}" destId="{F2BF61DD-A5BD-4B0F-8021-AB442B72ED79}" srcOrd="8" destOrd="0" presId="urn:microsoft.com/office/officeart/2005/8/layout/default#1"/>
    <dgm:cxn modelId="{213D59E4-2874-43C9-BB3E-3DD56A60B0CB}" type="presParOf" srcId="{7D006B0B-6727-4758-87FD-A750B2865F7B}" destId="{F005076E-E4FE-4DE0-BD97-CCB336470A27}" srcOrd="9" destOrd="0" presId="urn:microsoft.com/office/officeart/2005/8/layout/default#1"/>
    <dgm:cxn modelId="{79E19F9E-CF80-4FF7-A44C-585545410A66}" type="presParOf" srcId="{7D006B0B-6727-4758-87FD-A750B2865F7B}" destId="{5B3DD7B8-0D55-403C-860D-7A61576DA4A5}" srcOrd="10" destOrd="0" presId="urn:microsoft.com/office/officeart/2005/8/layout/default#1"/>
    <dgm:cxn modelId="{14A8E12D-09FB-445E-9AF3-B71709949559}" type="presParOf" srcId="{7D006B0B-6727-4758-87FD-A750B2865F7B}" destId="{17D4137E-8EF9-4AB3-987F-490800645C7F}" srcOrd="11" destOrd="0" presId="urn:microsoft.com/office/officeart/2005/8/layout/default#1"/>
    <dgm:cxn modelId="{15F81415-89D5-4822-AEBC-E3C3E2A77571}" type="presParOf" srcId="{7D006B0B-6727-4758-87FD-A750B2865F7B}" destId="{863A8323-316C-4531-A7EE-6F5A583C0A52}" srcOrd="12" destOrd="0" presId="urn:microsoft.com/office/officeart/2005/8/layout/default#1"/>
    <dgm:cxn modelId="{BEA923C9-BC6E-4241-A3F5-D00251172CA1}" type="presParOf" srcId="{7D006B0B-6727-4758-87FD-A750B2865F7B}" destId="{176274E5-53FB-493C-B401-E5541BB31BA3}" srcOrd="13" destOrd="0" presId="urn:microsoft.com/office/officeart/2005/8/layout/default#1"/>
    <dgm:cxn modelId="{C25FE19C-0273-40F9-8A97-84819108C534}" type="presParOf" srcId="{7D006B0B-6727-4758-87FD-A750B2865F7B}" destId="{98D9B815-AE2A-4D0E-9888-B226115C366F}" srcOrd="14" destOrd="0" presId="urn:microsoft.com/office/officeart/2005/8/layout/default#1"/>
    <dgm:cxn modelId="{93FC64FC-3D0A-43BF-8BB9-5BC897B259D2}" type="presParOf" srcId="{7D006B0B-6727-4758-87FD-A750B2865F7B}" destId="{47EB9295-AEC3-4502-804E-90D932C1C9A9}" srcOrd="15" destOrd="0" presId="urn:microsoft.com/office/officeart/2005/8/layout/default#1"/>
    <dgm:cxn modelId="{76F960D5-6394-4859-9E19-D6693BF31ECC}" type="presParOf" srcId="{7D006B0B-6727-4758-87FD-A750B2865F7B}" destId="{4F93F4BA-99ED-41B4-88AD-39D9B4193754}" srcOrd="16" destOrd="0" presId="urn:microsoft.com/office/officeart/2005/8/layout/default#1"/>
    <dgm:cxn modelId="{7396BA00-AB35-48FA-B1C4-E394162A1B61}" type="presParOf" srcId="{7D006B0B-6727-4758-87FD-A750B2865F7B}" destId="{F1DF0F2E-26D5-439F-9D11-93D846C5A372}" srcOrd="17" destOrd="0" presId="urn:microsoft.com/office/officeart/2005/8/layout/default#1"/>
    <dgm:cxn modelId="{0E182631-8D02-4BC2-919F-826F8CA7E9EE}" type="presParOf" srcId="{7D006B0B-6727-4758-87FD-A750B2865F7B}" destId="{114E0BBD-D4C6-4095-91C7-37BAD7E99CC1}" srcOrd="18" destOrd="0" presId="urn:microsoft.com/office/officeart/2005/8/layout/default#1"/>
  </dgm:cxnLst>
  <dgm:bg>
    <a:blipFill>
      <a:blip xmlns:r="http://schemas.openxmlformats.org/officeDocument/2006/relationships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4 090,1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2 011,1 тыс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1 853,0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135,6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191,5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22,6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4329941A-955F-4D16-8F31-9BEFC8736D97}" type="presOf" srcId="{C7282BE6-3A80-4E90-9DEB-EA01701360FD}" destId="{DBA6881A-7606-4FEF-B2E5-32804E88A060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A1371C32-CAF8-42A7-8A3A-D08644B60460}" type="presParOf" srcId="{7D006B0B-6727-4758-87FD-A750B2865F7B}" destId="{F8B07C47-40ED-496F-9A4A-F220691EB7E9}" srcOrd="13" destOrd="0" presId="urn:microsoft.com/office/officeart/2005/8/layout/default#2"/>
    <dgm:cxn modelId="{3159E2B5-C80E-45CF-AD2C-19C486C90EAD}" type="presParOf" srcId="{7D006B0B-6727-4758-87FD-A750B2865F7B}" destId="{DBA6881A-7606-4FEF-B2E5-32804E88A060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777686" y="3600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2579,5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2410" y="174434"/>
        <a:ext cx="1374768" cy="824861"/>
      </dsp:txXfrm>
    </dsp:sp>
    <dsp:sp modelId="{96DD4E4E-33DA-4561-95C4-F0077618D161}">
      <dsp:nvSpPr>
        <dsp:cNvPr id="0" name=""/>
        <dsp:cNvSpPr/>
      </dsp:nvSpPr>
      <dsp:spPr>
        <a:xfrm>
          <a:off x="2916324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718,6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324" y="3600"/>
        <a:ext cx="1944216" cy="1166529"/>
      </dsp:txXfrm>
    </dsp:sp>
    <dsp:sp modelId="{568C610D-6D67-49FE-9E20-A523B07AEC94}">
      <dsp:nvSpPr>
        <dsp:cNvPr id="0" name=""/>
        <dsp:cNvSpPr/>
      </dsp:nvSpPr>
      <dsp:spPr>
        <a:xfrm>
          <a:off x="5054961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3600"/>
        <a:ext cx="1944216" cy="1166529"/>
      </dsp:txXfrm>
    </dsp:sp>
    <dsp:sp modelId="{416D389E-1906-4628-AB3D-97BCDE0F8520}">
      <dsp:nvSpPr>
        <dsp:cNvPr id="0" name=""/>
        <dsp:cNvSpPr/>
      </dsp:nvSpPr>
      <dsp:spPr>
        <a:xfrm>
          <a:off x="777686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1343,7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1364551"/>
        <a:ext cx="1944216" cy="1166529"/>
      </dsp:txXfrm>
    </dsp:sp>
    <dsp:sp modelId="{396F3610-6898-4F07-B1B7-DDB2CD28A9C7}">
      <dsp:nvSpPr>
        <dsp:cNvPr id="0" name=""/>
        <dsp:cNvSpPr/>
      </dsp:nvSpPr>
      <dsp:spPr>
        <a:xfrm>
          <a:off x="2916324" y="1364551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1535385"/>
        <a:ext cx="1374768" cy="824861"/>
      </dsp:txXfrm>
    </dsp:sp>
    <dsp:sp modelId="{F2BF61DD-A5BD-4B0F-8021-AB442B72ED79}">
      <dsp:nvSpPr>
        <dsp:cNvPr id="0" name=""/>
        <dsp:cNvSpPr/>
      </dsp:nvSpPr>
      <dsp:spPr>
        <a:xfrm>
          <a:off x="5054961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1364551"/>
        <a:ext cx="1944216" cy="1166529"/>
      </dsp:txXfrm>
    </dsp:sp>
    <dsp:sp modelId="{5B3DD7B8-0D55-403C-860D-7A61576DA4A5}">
      <dsp:nvSpPr>
        <dsp:cNvPr id="0" name=""/>
        <dsp:cNvSpPr/>
      </dsp:nvSpPr>
      <dsp:spPr>
        <a:xfrm>
          <a:off x="777686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2725502"/>
        <a:ext cx="1944216" cy="1166529"/>
      </dsp:txXfrm>
    </dsp:sp>
    <dsp:sp modelId="{863A8323-316C-4531-A7EE-6F5A583C0A52}">
      <dsp:nvSpPr>
        <dsp:cNvPr id="0" name=""/>
        <dsp:cNvSpPr/>
      </dsp:nvSpPr>
      <dsp:spPr>
        <a:xfrm>
          <a:off x="2916324" y="2725502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2896336"/>
        <a:ext cx="1374768" cy="824861"/>
      </dsp:txXfrm>
    </dsp:sp>
    <dsp:sp modelId="{98D9B815-AE2A-4D0E-9888-B226115C366F}">
      <dsp:nvSpPr>
        <dsp:cNvPr id="0" name=""/>
        <dsp:cNvSpPr/>
      </dsp:nvSpPr>
      <dsp:spPr>
        <a:xfrm>
          <a:off x="5054961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2725502"/>
        <a:ext cx="1944216" cy="1166529"/>
      </dsp:txXfrm>
    </dsp:sp>
    <dsp:sp modelId="{4F93F4BA-99ED-41B4-88AD-39D9B4193754}">
      <dsp:nvSpPr>
        <dsp:cNvPr id="0" name=""/>
        <dsp:cNvSpPr/>
      </dsp:nvSpPr>
      <dsp:spPr>
        <a:xfrm>
          <a:off x="1847005" y="4086453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1566,7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729" y="4257287"/>
        <a:ext cx="1374768" cy="824861"/>
      </dsp:txXfrm>
    </dsp:sp>
    <dsp:sp modelId="{114E0BBD-D4C6-4095-91C7-37BAD7E99CC1}">
      <dsp:nvSpPr>
        <dsp:cNvPr id="0" name=""/>
        <dsp:cNvSpPr/>
      </dsp:nvSpPr>
      <dsp:spPr>
        <a:xfrm>
          <a:off x="3985642" y="4086453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2904,8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5642" y="4086453"/>
        <a:ext cx="1944216" cy="1166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2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71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4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47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391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26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8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0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2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4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Жуковского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сельского поселения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9 049,5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9 255,7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3 110,4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5 939,1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5 855,7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10 851,8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8 456,9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-1 802,3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940966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Жуковского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исполнены в сумме 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9 255,7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12619999"/>
              </p:ext>
            </p:extLst>
          </p:nvPr>
        </p:nvGraphicFramePr>
        <p:xfrm>
          <a:off x="611560" y="1268760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338581" y="979097"/>
            <a:ext cx="191030" cy="24169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266345" y="979097"/>
            <a:ext cx="263266" cy="78539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195736" y="191499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8 373,4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795589" y="3571876"/>
            <a:ext cx="3937559" cy="57720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культуры»–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1 853,0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435425" y="1294534"/>
            <a:ext cx="3922261" cy="84858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«Социальная политика»–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135,6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</a:t>
            </a:r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852198" y="1390878"/>
            <a:ext cx="3973476" cy="10650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 населения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</a:t>
            </a:r>
            <a:r>
              <a:rPr lang="ru-RU" sz="1200" dirty="0">
                <a:latin typeface="Arial" charset="0"/>
              </a:rPr>
              <a:t>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1 733,1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443392" y="3000372"/>
            <a:ext cx="3972085" cy="71438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lvl="0" algn="ctr" defTabSz="822596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4 085,5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808612" y="2582153"/>
            <a:ext cx="3963743" cy="98972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сельского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«Защита населений и территории 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чрезвычайных ситуаций»–</a:t>
            </a:r>
            <a:r>
              <a:rPr lang="ru-RU" sz="12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68,8</a:t>
            </a:r>
            <a:r>
              <a:rPr lang="ru-RU" sz="12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4747523" y="4297242"/>
            <a:ext cx="3972085" cy="82500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Жуковского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имуществом»–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401961" y="3857628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191,5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531545" y="4797151"/>
            <a:ext cx="4088841" cy="70019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83,5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786050" y="6143644"/>
            <a:ext cx="6000793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 -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8 456,9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rot="10800000" flipH="1">
            <a:off x="2786050" y="5510982"/>
            <a:ext cx="1372556" cy="918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519909" y="2919603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514823" y="95520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99,0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3273420" y="541237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2285993"/>
            <a:ext cx="37147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22596"/>
            <a:r>
              <a:rPr lang="ru-RU" sz="105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Куб 31"/>
          <p:cNvSpPr/>
          <p:nvPr/>
        </p:nvSpPr>
        <p:spPr>
          <a:xfrm>
            <a:off x="428596" y="2214554"/>
            <a:ext cx="3929090" cy="642942"/>
          </a:xfrm>
          <a:prstGeom prst="cube">
            <a:avLst>
              <a:gd name="adj" fmla="val 11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сельского поселения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«Содействие занятости населения»– </a:t>
            </a:r>
            <a:r>
              <a:rPr lang="ru-RU" sz="10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278,0 </a:t>
            </a:r>
            <a:r>
              <a:rPr lang="ru-RU" sz="10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endParaRPr lang="ru-RU" sz="1000" dirty="0"/>
          </a:p>
        </p:txBody>
      </p:sp>
      <p:sp>
        <p:nvSpPr>
          <p:cNvPr id="29" name="_s3094"/>
          <p:cNvSpPr>
            <a:spLocks noChangeArrowheads="1"/>
          </p:cNvSpPr>
          <p:nvPr/>
        </p:nvSpPr>
        <p:spPr bwMode="auto">
          <a:xfrm>
            <a:off x="4899923" y="5214950"/>
            <a:ext cx="3972085" cy="85725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Жуковского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общественного порядка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противодействие преступности»–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Жуковского сельского поселения Дубовского района за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2019год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357143519"/>
              </p:ext>
            </p:extLst>
          </p:nvPr>
        </p:nvGraphicFramePr>
        <p:xfrm>
          <a:off x="467544" y="1340768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Жуковского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8 456,9 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Жуковского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471</Words>
  <Application>Microsoft Office PowerPoint</Application>
  <PresentationFormat>Экран (4:3)</PresentationFormat>
  <Paragraphs>113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Отчёт об исполнении бюджета  Жуковского сельского поселения Дубовского района за 2019 год</vt:lpstr>
      <vt:lpstr>    Основные параметры исполнения бюджета  Жуковского сельского поселения  Дубовского района за 2019 год                                                                                                                        </vt:lpstr>
      <vt:lpstr>Доходы  бюджета Жуковского сельского поселения  Дубовского района за 2019 год исполнены в сумме  9 255,7 тыс. руб.</vt:lpstr>
      <vt:lpstr>Слайд 4</vt:lpstr>
      <vt:lpstr>Поступление собственных доходов в бюджет Жуковского сельского поселения Дубовского района за 2019год</vt:lpstr>
      <vt:lpstr>Расходы  бюджета Жуковского сельского  поселения  Дубовского  района  за  2019 год  исполнены в сумме 8 456,9 тыс. руб.</vt:lpstr>
      <vt:lpstr>Доля  расходов бюджета Жуковского сельского поселения  Дубовского района за 2019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11</cp:lastModifiedBy>
  <cp:revision>138</cp:revision>
  <dcterms:modified xsi:type="dcterms:W3CDTF">2020-04-27T12:36:06Z</dcterms:modified>
</cp:coreProperties>
</file>